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74" r:id="rId7"/>
    <p:sldId id="261" r:id="rId8"/>
    <p:sldId id="262" r:id="rId9"/>
    <p:sldId id="264" r:id="rId10"/>
    <p:sldId id="265" r:id="rId11"/>
    <p:sldId id="268" r:id="rId12"/>
    <p:sldId id="269" r:id="rId13"/>
    <p:sldId id="270" r:id="rId14"/>
    <p:sldId id="271" r:id="rId15"/>
    <p:sldId id="272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20BFF5-9B66-4761-9553-21459E7F6609}" v="179" dt="2022-05-14T19:04:09.8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242" autoAdjust="0"/>
  </p:normalViewPr>
  <p:slideViewPr>
    <p:cSldViewPr snapToGrid="0">
      <p:cViewPr varScale="1">
        <p:scale>
          <a:sx n="60" d="100"/>
          <a:sy n="60" d="100"/>
        </p:scale>
        <p:origin x="78" y="1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ar Ayoub" userId="1225ada71193fb74" providerId="LiveId" clId="{C220BFF5-9B66-4761-9553-21459E7F6609}"/>
    <pc:docChg chg="undo redo custSel addSld delSld modSld addMainMaster delMainMaster">
      <pc:chgData name="Omar Ayoub" userId="1225ada71193fb74" providerId="LiveId" clId="{C220BFF5-9B66-4761-9553-21459E7F6609}" dt="2022-05-14T19:04:15.291" v="408" actId="962"/>
      <pc:docMkLst>
        <pc:docMk/>
      </pc:docMkLst>
      <pc:sldChg chg="addSp delSp modSp new mod modMedia setBg modClrScheme addAnim delAnim setClrOvrMap chgLayout">
        <pc:chgData name="Omar Ayoub" userId="1225ada71193fb74" providerId="LiveId" clId="{C220BFF5-9B66-4761-9553-21459E7F6609}" dt="2022-05-14T18:49:05.203" v="325" actId="2711"/>
        <pc:sldMkLst>
          <pc:docMk/>
          <pc:sldMk cId="3718928791" sldId="256"/>
        </pc:sldMkLst>
        <pc:spChg chg="mod">
          <ac:chgData name="Omar Ayoub" userId="1225ada71193fb74" providerId="LiveId" clId="{C220BFF5-9B66-4761-9553-21459E7F6609}" dt="2022-05-14T18:49:05.203" v="325" actId="2711"/>
          <ac:spMkLst>
            <pc:docMk/>
            <pc:sldMk cId="3718928791" sldId="256"/>
            <ac:spMk id="2" creationId="{C96E1762-519D-04D4-AB32-651613E952B6}"/>
          </ac:spMkLst>
        </pc:spChg>
        <pc:spChg chg="mod">
          <ac:chgData name="Omar Ayoub" userId="1225ada71193fb74" providerId="LiveId" clId="{C220BFF5-9B66-4761-9553-21459E7F6609}" dt="2022-05-14T18:48:47.217" v="324" actId="2711"/>
          <ac:spMkLst>
            <pc:docMk/>
            <pc:sldMk cId="3718928791" sldId="256"/>
            <ac:spMk id="3" creationId="{A28A0B1E-75A4-79B5-251A-795E30626C7A}"/>
          </ac:spMkLst>
        </pc:spChg>
        <pc:spChg chg="add del">
          <ac:chgData name="Omar Ayoub" userId="1225ada71193fb74" providerId="LiveId" clId="{C220BFF5-9B66-4761-9553-21459E7F6609}" dt="2022-05-14T18:31:57.291" v="82" actId="26606"/>
          <ac:spMkLst>
            <pc:docMk/>
            <pc:sldMk cId="3718928791" sldId="256"/>
            <ac:spMk id="8" creationId="{19F9BF86-FE94-4517-B97D-026C7515E589}"/>
          </ac:spMkLst>
        </pc:spChg>
        <pc:spChg chg="add del">
          <ac:chgData name="Omar Ayoub" userId="1225ada71193fb74" providerId="LiveId" clId="{C220BFF5-9B66-4761-9553-21459E7F6609}" dt="2022-05-14T18:29:49.180" v="66" actId="26606"/>
          <ac:spMkLst>
            <pc:docMk/>
            <pc:sldMk cId="3718928791" sldId="256"/>
            <ac:spMk id="9" creationId="{71B2258F-86CA-4D4D-8270-BC05FCDEBFB3}"/>
          </ac:spMkLst>
        </pc:spChg>
        <pc:spChg chg="add del">
          <ac:chgData name="Omar Ayoub" userId="1225ada71193fb74" providerId="LiveId" clId="{C220BFF5-9B66-4761-9553-21459E7F6609}" dt="2022-05-14T18:22:55.758" v="5" actId="26606"/>
          <ac:spMkLst>
            <pc:docMk/>
            <pc:sldMk cId="3718928791" sldId="256"/>
            <ac:spMk id="10" creationId="{87CC2527-562A-4F69-B487-4371E5B243E7}"/>
          </ac:spMkLst>
        </pc:spChg>
        <pc:spChg chg="add del">
          <ac:chgData name="Omar Ayoub" userId="1225ada71193fb74" providerId="LiveId" clId="{C220BFF5-9B66-4761-9553-21459E7F6609}" dt="2022-05-14T18:31:02.407" v="77" actId="26606"/>
          <ac:spMkLst>
            <pc:docMk/>
            <pc:sldMk cId="3718928791" sldId="256"/>
            <ac:spMk id="11" creationId="{665DBBEF-238B-476B-96AB-8AAC3224ECEA}"/>
          </ac:spMkLst>
        </pc:spChg>
        <pc:spChg chg="add del">
          <ac:chgData name="Omar Ayoub" userId="1225ada71193fb74" providerId="LiveId" clId="{C220BFF5-9B66-4761-9553-21459E7F6609}" dt="2022-05-14T18:31:02.407" v="77" actId="26606"/>
          <ac:spMkLst>
            <pc:docMk/>
            <pc:sldMk cId="3718928791" sldId="256"/>
            <ac:spMk id="14" creationId="{3FCFB1DE-0B7E-48CC-BA90-B2AB0889F9D6}"/>
          </ac:spMkLst>
        </pc:spChg>
        <pc:spChg chg="add del">
          <ac:chgData name="Omar Ayoub" userId="1225ada71193fb74" providerId="LiveId" clId="{C220BFF5-9B66-4761-9553-21459E7F6609}" dt="2022-05-14T18:31:57.291" v="82" actId="26606"/>
          <ac:spMkLst>
            <pc:docMk/>
            <pc:sldMk cId="3718928791" sldId="256"/>
            <ac:spMk id="15" creationId="{92458768-D564-46CB-B5BC-25F3141E9C5B}"/>
          </ac:spMkLst>
        </pc:spChg>
        <pc:spChg chg="add del">
          <ac:chgData name="Omar Ayoub" userId="1225ada71193fb74" providerId="LiveId" clId="{C220BFF5-9B66-4761-9553-21459E7F6609}" dt="2022-05-14T18:33:21.237" v="94" actId="26606"/>
          <ac:spMkLst>
            <pc:docMk/>
            <pc:sldMk cId="3718928791" sldId="256"/>
            <ac:spMk id="17" creationId="{7AEC842D-C905-4DEA-B1C3-CA51995C572A}"/>
          </ac:spMkLst>
        </pc:spChg>
        <pc:spChg chg="add del">
          <ac:chgData name="Omar Ayoub" userId="1225ada71193fb74" providerId="LiveId" clId="{C220BFF5-9B66-4761-9553-21459E7F6609}" dt="2022-05-14T18:33:21.237" v="94" actId="26606"/>
          <ac:spMkLst>
            <pc:docMk/>
            <pc:sldMk cId="3718928791" sldId="256"/>
            <ac:spMk id="18" creationId="{1DB043B4-68C6-45B9-82AC-A5800EADB8DB}"/>
          </ac:spMkLst>
        </pc:spChg>
        <pc:spChg chg="add del">
          <ac:chgData name="Omar Ayoub" userId="1225ada71193fb74" providerId="LiveId" clId="{C220BFF5-9B66-4761-9553-21459E7F6609}" dt="2022-05-14T18:30:51.015" v="72" actId="26606"/>
          <ac:spMkLst>
            <pc:docMk/>
            <pc:sldMk cId="3718928791" sldId="256"/>
            <ac:spMk id="19" creationId="{A173122F-D466-4F08-90FA-0038F7AC214A}"/>
          </ac:spMkLst>
        </pc:spChg>
        <pc:spChg chg="add del">
          <ac:chgData name="Omar Ayoub" userId="1225ada71193fb74" providerId="LiveId" clId="{C220BFF5-9B66-4761-9553-21459E7F6609}" dt="2022-05-14T18:31:02.105" v="76" actId="26606"/>
          <ac:spMkLst>
            <pc:docMk/>
            <pc:sldMk cId="3718928791" sldId="256"/>
            <ac:spMk id="23" creationId="{1F1FF39A-AC3C-4066-9D4C-519AA22812EA}"/>
          </ac:spMkLst>
        </pc:spChg>
        <pc:spChg chg="add del">
          <ac:chgData name="Omar Ayoub" userId="1225ada71193fb74" providerId="LiveId" clId="{C220BFF5-9B66-4761-9553-21459E7F6609}" dt="2022-05-14T18:33:21.237" v="94" actId="26606"/>
          <ac:spMkLst>
            <pc:docMk/>
            <pc:sldMk cId="3718928791" sldId="256"/>
            <ac:spMk id="26" creationId="{41AC6C06-99FE-4BA1-BC82-8406A424CD67}"/>
          </ac:spMkLst>
        </pc:spChg>
        <pc:spChg chg="add del">
          <ac:chgData name="Omar Ayoub" userId="1225ada71193fb74" providerId="LiveId" clId="{C220BFF5-9B66-4761-9553-21459E7F6609}" dt="2022-05-14T18:32:32.080" v="91" actId="26606"/>
          <ac:spMkLst>
            <pc:docMk/>
            <pc:sldMk cId="3718928791" sldId="256"/>
            <ac:spMk id="31" creationId="{2C729A30-F429-4967-81E8-45F6757C8847}"/>
          </ac:spMkLst>
        </pc:spChg>
        <pc:spChg chg="add del">
          <ac:chgData name="Omar Ayoub" userId="1225ada71193fb74" providerId="LiveId" clId="{C220BFF5-9B66-4761-9553-21459E7F6609}" dt="2022-05-14T18:32:32.080" v="91" actId="26606"/>
          <ac:spMkLst>
            <pc:docMk/>
            <pc:sldMk cId="3718928791" sldId="256"/>
            <ac:spMk id="33" creationId="{19FC137C-7F97-41FA-86A1-2E01C3837498}"/>
          </ac:spMkLst>
        </pc:spChg>
        <pc:spChg chg="add del">
          <ac:chgData name="Omar Ayoub" userId="1225ada71193fb74" providerId="LiveId" clId="{C220BFF5-9B66-4761-9553-21459E7F6609}" dt="2022-05-14T18:32:32.080" v="91" actId="26606"/>
          <ac:spMkLst>
            <pc:docMk/>
            <pc:sldMk cId="3718928791" sldId="256"/>
            <ac:spMk id="35" creationId="{9FBFB9D3-7D34-4948-B4D0-73E7B6E5272A}"/>
          </ac:spMkLst>
        </pc:spChg>
        <pc:spChg chg="add del">
          <ac:chgData name="Omar Ayoub" userId="1225ada71193fb74" providerId="LiveId" clId="{C220BFF5-9B66-4761-9553-21459E7F6609}" dt="2022-05-14T18:30:51.015" v="72" actId="26606"/>
          <ac:spMkLst>
            <pc:docMk/>
            <pc:sldMk cId="3718928791" sldId="256"/>
            <ac:spMk id="54" creationId="{DB537E44-9142-4F0D-A29D-C1409784F2B9}"/>
          </ac:spMkLst>
        </pc:spChg>
        <pc:spChg chg="add del">
          <ac:chgData name="Omar Ayoub" userId="1225ada71193fb74" providerId="LiveId" clId="{C220BFF5-9B66-4761-9553-21459E7F6609}" dt="2022-05-14T18:31:02.105" v="76" actId="26606"/>
          <ac:spMkLst>
            <pc:docMk/>
            <pc:sldMk cId="3718928791" sldId="256"/>
            <ac:spMk id="56" creationId="{26B4480E-B7FF-4481-890E-043A69AE6FE2}"/>
          </ac:spMkLst>
        </pc:spChg>
        <pc:spChg chg="add del">
          <ac:chgData name="Omar Ayoub" userId="1225ada71193fb74" providerId="LiveId" clId="{C220BFF5-9B66-4761-9553-21459E7F6609}" dt="2022-05-14T18:31:02.105" v="76" actId="26606"/>
          <ac:spMkLst>
            <pc:docMk/>
            <pc:sldMk cId="3718928791" sldId="256"/>
            <ac:spMk id="57" creationId="{64C13BAB-7C00-4D21-A857-E3D41C0A2A66}"/>
          </ac:spMkLst>
        </pc:spChg>
        <pc:spChg chg="add del">
          <ac:chgData name="Omar Ayoub" userId="1225ada71193fb74" providerId="LiveId" clId="{C220BFF5-9B66-4761-9553-21459E7F6609}" dt="2022-05-14T18:35:47.367" v="99" actId="26606"/>
          <ac:spMkLst>
            <pc:docMk/>
            <pc:sldMk cId="3718928791" sldId="256"/>
            <ac:spMk id="58" creationId="{87CC2527-562A-4F69-B487-4371E5B243E7}"/>
          </ac:spMkLst>
        </pc:spChg>
        <pc:spChg chg="add del">
          <ac:chgData name="Omar Ayoub" userId="1225ada71193fb74" providerId="LiveId" clId="{C220BFF5-9B66-4761-9553-21459E7F6609}" dt="2022-05-14T18:39:22.915" v="143" actId="26606"/>
          <ac:spMkLst>
            <pc:docMk/>
            <pc:sldMk cId="3718928791" sldId="256"/>
            <ac:spMk id="62" creationId="{71B2258F-86CA-4D4D-8270-BC05FCDEBFB3}"/>
          </ac:spMkLst>
        </pc:spChg>
        <pc:grpChg chg="add del">
          <ac:chgData name="Omar Ayoub" userId="1225ada71193fb74" providerId="LiveId" clId="{C220BFF5-9B66-4761-9553-21459E7F6609}" dt="2022-05-14T18:33:21.237" v="94" actId="26606"/>
          <ac:grpSpMkLst>
            <pc:docMk/>
            <pc:sldMk cId="3718928791" sldId="256"/>
            <ac:grpSpMk id="20" creationId="{4592A8CB-0B0A-43A5-86F4-712B0C469671}"/>
          </ac:grpSpMkLst>
        </pc:grpChg>
        <pc:grpChg chg="add del">
          <ac:chgData name="Omar Ayoub" userId="1225ada71193fb74" providerId="LiveId" clId="{C220BFF5-9B66-4761-9553-21459E7F6609}" dt="2022-05-14T18:30:51.015" v="72" actId="26606"/>
          <ac:grpSpMkLst>
            <pc:docMk/>
            <pc:sldMk cId="3718928791" sldId="256"/>
            <ac:grpSpMk id="21" creationId="{55FA838A-0E6E-4C88-AD16-9F85F559A8AD}"/>
          </ac:grpSpMkLst>
        </pc:grpChg>
        <pc:picChg chg="add del mod">
          <ac:chgData name="Omar Ayoub" userId="1225ada71193fb74" providerId="LiveId" clId="{C220BFF5-9B66-4761-9553-21459E7F6609}" dt="2022-05-14T18:22:33.886" v="2"/>
          <ac:picMkLst>
            <pc:docMk/>
            <pc:sldMk cId="3718928791" sldId="256"/>
            <ac:picMk id="4" creationId="{F871C3AC-FD48-B399-61A4-AFE3667A5384}"/>
          </ac:picMkLst>
        </pc:picChg>
        <pc:picChg chg="add del mod ord">
          <ac:chgData name="Omar Ayoub" userId="1225ada71193fb74" providerId="LiveId" clId="{C220BFF5-9B66-4761-9553-21459E7F6609}" dt="2022-05-14T18:28:37.156" v="7" actId="478"/>
          <ac:picMkLst>
            <pc:docMk/>
            <pc:sldMk cId="3718928791" sldId="256"/>
            <ac:picMk id="5" creationId="{3A072FD4-CBE0-58FB-4C5B-51AEF593824C}"/>
          </ac:picMkLst>
        </pc:picChg>
        <pc:picChg chg="add del mod">
          <ac:chgData name="Omar Ayoub" userId="1225ada71193fb74" providerId="LiveId" clId="{C220BFF5-9B66-4761-9553-21459E7F6609}" dt="2022-05-14T18:29:24.967" v="61"/>
          <ac:picMkLst>
            <pc:docMk/>
            <pc:sldMk cId="3718928791" sldId="256"/>
            <ac:picMk id="6" creationId="{D4E1BBE0-198C-25C1-818F-F5645B1FE79D}"/>
          </ac:picMkLst>
        </pc:picChg>
        <pc:picChg chg="add del mod ord">
          <ac:chgData name="Omar Ayoub" userId="1225ada71193fb74" providerId="LiveId" clId="{C220BFF5-9B66-4761-9553-21459E7F6609}" dt="2022-05-14T18:31:02.725" v="78"/>
          <ac:picMkLst>
            <pc:docMk/>
            <pc:sldMk cId="3718928791" sldId="256"/>
            <ac:picMk id="7" creationId="{A62BBDFE-9C95-3BB4-9DDD-532CB9982656}"/>
          </ac:picMkLst>
        </pc:picChg>
        <pc:picChg chg="add del mod">
          <ac:chgData name="Omar Ayoub" userId="1225ada71193fb74" providerId="LiveId" clId="{C220BFF5-9B66-4761-9553-21459E7F6609}" dt="2022-05-14T18:31:57.291" v="82" actId="26606"/>
          <ac:picMkLst>
            <pc:docMk/>
            <pc:sldMk cId="3718928791" sldId="256"/>
            <ac:picMk id="13" creationId="{BA011403-9018-5A1A-A7DD-D312E1CE8BAF}"/>
          </ac:picMkLst>
        </pc:picChg>
        <pc:picChg chg="add del mod">
          <ac:chgData name="Omar Ayoub" userId="1225ada71193fb74" providerId="LiveId" clId="{C220BFF5-9B66-4761-9553-21459E7F6609}" dt="2022-05-14T18:33:21.237" v="94" actId="26606"/>
          <ac:picMkLst>
            <pc:docMk/>
            <pc:sldMk cId="3718928791" sldId="256"/>
            <ac:picMk id="25" creationId="{4729F379-0969-2120-835C-47196D2DA5A6}"/>
          </ac:picMkLst>
        </pc:picChg>
        <pc:picChg chg="add del mod ord">
          <ac:chgData name="Omar Ayoub" userId="1225ada71193fb74" providerId="LiveId" clId="{C220BFF5-9B66-4761-9553-21459E7F6609}" dt="2022-05-14T18:39:23.417" v="144"/>
          <ac:picMkLst>
            <pc:docMk/>
            <pc:sldMk cId="3718928791" sldId="256"/>
            <ac:picMk id="53" creationId="{4BCD4238-B24C-DDD0-54BE-9E67574C966D}"/>
          </ac:picMkLst>
        </pc:picChg>
        <pc:picChg chg="add del mod">
          <ac:chgData name="Omar Ayoub" userId="1225ada71193fb74" providerId="LiveId" clId="{C220BFF5-9B66-4761-9553-21459E7F6609}" dt="2022-05-14T18:39:35.165" v="151"/>
          <ac:picMkLst>
            <pc:docMk/>
            <pc:sldMk cId="3718928791" sldId="256"/>
            <ac:picMk id="59" creationId="{3C97AD2C-521B-B262-D117-45AE0D78D8C4}"/>
          </ac:picMkLst>
        </pc:picChg>
        <pc:cxnChg chg="add del">
          <ac:chgData name="Omar Ayoub" userId="1225ada71193fb74" providerId="LiveId" clId="{C220BFF5-9B66-4761-9553-21459E7F6609}" dt="2022-05-14T18:22:55.758" v="5" actId="26606"/>
          <ac:cxnSpMkLst>
            <pc:docMk/>
            <pc:sldMk cId="3718928791" sldId="256"/>
            <ac:cxnSpMk id="12" creationId="{BCDAEC91-5BCE-4B55-9CC0-43EF94CB734B}"/>
          </ac:cxnSpMkLst>
        </pc:cxnChg>
        <pc:cxnChg chg="add del">
          <ac:chgData name="Omar Ayoub" userId="1225ada71193fb74" providerId="LiveId" clId="{C220BFF5-9B66-4761-9553-21459E7F6609}" dt="2022-05-14T18:35:47.367" v="99" actId="26606"/>
          <ac:cxnSpMkLst>
            <pc:docMk/>
            <pc:sldMk cId="3718928791" sldId="256"/>
            <ac:cxnSpMk id="60" creationId="{BCDAEC91-5BCE-4B55-9CC0-43EF94CB734B}"/>
          </ac:cxnSpMkLst>
        </pc:cxnChg>
      </pc:sldChg>
      <pc:sldChg chg="new del">
        <pc:chgData name="Omar Ayoub" userId="1225ada71193fb74" providerId="LiveId" clId="{C220BFF5-9B66-4761-9553-21459E7F6609}" dt="2022-05-14T18:33:20.853" v="93" actId="680"/>
        <pc:sldMkLst>
          <pc:docMk/>
          <pc:sldMk cId="2674292385" sldId="257"/>
        </pc:sldMkLst>
      </pc:sldChg>
      <pc:sldChg chg="modSp new mod">
        <pc:chgData name="Omar Ayoub" userId="1225ada71193fb74" providerId="LiveId" clId="{C220BFF5-9B66-4761-9553-21459E7F6609}" dt="2022-05-14T18:50:33.014" v="371" actId="13900"/>
        <pc:sldMkLst>
          <pc:docMk/>
          <pc:sldMk cId="3329298804" sldId="257"/>
        </pc:sldMkLst>
        <pc:spChg chg="mod">
          <ac:chgData name="Omar Ayoub" userId="1225ada71193fb74" providerId="LiveId" clId="{C220BFF5-9B66-4761-9553-21459E7F6609}" dt="2022-05-14T18:50:04.156" v="366" actId="20577"/>
          <ac:spMkLst>
            <pc:docMk/>
            <pc:sldMk cId="3329298804" sldId="257"/>
            <ac:spMk id="2" creationId="{E66C6D34-DC28-7151-BF0A-1F351EECEF98}"/>
          </ac:spMkLst>
        </pc:spChg>
        <pc:spChg chg="mod">
          <ac:chgData name="Omar Ayoub" userId="1225ada71193fb74" providerId="LiveId" clId="{C220BFF5-9B66-4761-9553-21459E7F6609}" dt="2022-05-14T18:50:33.014" v="371" actId="13900"/>
          <ac:spMkLst>
            <pc:docMk/>
            <pc:sldMk cId="3329298804" sldId="257"/>
            <ac:spMk id="3" creationId="{34BF82CB-3032-DF6F-A78A-2B0F56E6ABA4}"/>
          </ac:spMkLst>
        </pc:spChg>
      </pc:sldChg>
      <pc:sldChg chg="addSp delSp modSp new del">
        <pc:chgData name="Omar Ayoub" userId="1225ada71193fb74" providerId="LiveId" clId="{C220BFF5-9B66-4761-9553-21459E7F6609}" dt="2022-05-14T18:40:39.709" v="157" actId="680"/>
        <pc:sldMkLst>
          <pc:docMk/>
          <pc:sldMk cId="3818132413" sldId="257"/>
        </pc:sldMkLst>
        <pc:picChg chg="add del mod">
          <ac:chgData name="Omar Ayoub" userId="1225ada71193fb74" providerId="LiveId" clId="{C220BFF5-9B66-4761-9553-21459E7F6609}" dt="2022-05-14T18:40:37.794" v="156"/>
          <ac:picMkLst>
            <pc:docMk/>
            <pc:sldMk cId="3818132413" sldId="257"/>
            <ac:picMk id="4" creationId="{461F608A-8CB4-F647-86A1-2C7D0807499F}"/>
          </ac:picMkLst>
        </pc:picChg>
      </pc:sldChg>
      <pc:sldChg chg="addSp delSp modSp new del mod">
        <pc:chgData name="Omar Ayoub" userId="1225ada71193fb74" providerId="LiveId" clId="{C220BFF5-9B66-4761-9553-21459E7F6609}" dt="2022-05-14T18:39:22.877" v="142" actId="680"/>
        <pc:sldMkLst>
          <pc:docMk/>
          <pc:sldMk cId="3839492666" sldId="257"/>
        </pc:sldMkLst>
        <pc:spChg chg="mod">
          <ac:chgData name="Omar Ayoub" userId="1225ada71193fb74" providerId="LiveId" clId="{C220BFF5-9B66-4761-9553-21459E7F6609}" dt="2022-05-14T18:39:22.844" v="141" actId="20577"/>
          <ac:spMkLst>
            <pc:docMk/>
            <pc:sldMk cId="3839492666" sldId="257"/>
            <ac:spMk id="2" creationId="{03FF7184-055F-1148-286F-BC9E433A8FE5}"/>
          </ac:spMkLst>
        </pc:spChg>
        <pc:spChg chg="mod">
          <ac:chgData name="Omar Ayoub" userId="1225ada71193fb74" providerId="LiveId" clId="{C220BFF5-9B66-4761-9553-21459E7F6609}" dt="2022-05-14T18:39:20.498" v="133"/>
          <ac:spMkLst>
            <pc:docMk/>
            <pc:sldMk cId="3839492666" sldId="257"/>
            <ac:spMk id="3" creationId="{111B3473-B9F4-4648-2C2D-8C30088B3473}"/>
          </ac:spMkLst>
        </pc:spChg>
        <pc:picChg chg="add del mod">
          <ac:chgData name="Omar Ayoub" userId="1225ada71193fb74" providerId="LiveId" clId="{C220BFF5-9B66-4761-9553-21459E7F6609}" dt="2022-05-14T18:38:56.180" v="124"/>
          <ac:picMkLst>
            <pc:docMk/>
            <pc:sldMk cId="3839492666" sldId="257"/>
            <ac:picMk id="4" creationId="{161FCCAE-9B4A-0247-423E-21B6CA11A55B}"/>
          </ac:picMkLst>
        </pc:picChg>
      </pc:sldChg>
      <pc:sldChg chg="addSp delSp modSp new del mod">
        <pc:chgData name="Omar Ayoub" userId="1225ada71193fb74" providerId="LiveId" clId="{C220BFF5-9B66-4761-9553-21459E7F6609}" dt="2022-05-14T18:42:56.575" v="165" actId="2696"/>
        <pc:sldMkLst>
          <pc:docMk/>
          <pc:sldMk cId="4150081958" sldId="257"/>
        </pc:sldMkLst>
        <pc:spChg chg="del">
          <ac:chgData name="Omar Ayoub" userId="1225ada71193fb74" providerId="LiveId" clId="{C220BFF5-9B66-4761-9553-21459E7F6609}" dt="2022-05-14T18:40:54.608" v="160" actId="478"/>
          <ac:spMkLst>
            <pc:docMk/>
            <pc:sldMk cId="4150081958" sldId="257"/>
            <ac:spMk id="2" creationId="{2C566B0A-309C-4CDD-EB5D-8FA3D40DDF65}"/>
          </ac:spMkLst>
        </pc:spChg>
        <pc:spChg chg="del">
          <ac:chgData name="Omar Ayoub" userId="1225ada71193fb74" providerId="LiveId" clId="{C220BFF5-9B66-4761-9553-21459E7F6609}" dt="2022-05-14T18:40:53.309" v="159" actId="478"/>
          <ac:spMkLst>
            <pc:docMk/>
            <pc:sldMk cId="4150081958" sldId="257"/>
            <ac:spMk id="3" creationId="{5F1256C6-86DA-93C8-A7AB-B9D12F2E85CB}"/>
          </ac:spMkLst>
        </pc:spChg>
        <pc:picChg chg="add del mod">
          <ac:chgData name="Omar Ayoub" userId="1225ada71193fb74" providerId="LiveId" clId="{C220BFF5-9B66-4761-9553-21459E7F6609}" dt="2022-05-14T18:42:45.158" v="164" actId="478"/>
          <ac:picMkLst>
            <pc:docMk/>
            <pc:sldMk cId="4150081958" sldId="257"/>
            <ac:picMk id="4" creationId="{8D1C80C6-8BB3-7F1F-C068-B4A0D34521AB}"/>
          </ac:picMkLst>
        </pc:picChg>
      </pc:sldChg>
      <pc:sldChg chg="addSp delSp modSp new mod">
        <pc:chgData name="Omar Ayoub" userId="1225ada71193fb74" providerId="LiveId" clId="{C220BFF5-9B66-4761-9553-21459E7F6609}" dt="2022-05-14T19:04:15.291" v="408" actId="962"/>
        <pc:sldMkLst>
          <pc:docMk/>
          <pc:sldMk cId="116953609" sldId="258"/>
        </pc:sldMkLst>
        <pc:spChg chg="mod">
          <ac:chgData name="Omar Ayoub" userId="1225ada71193fb74" providerId="LiveId" clId="{C220BFF5-9B66-4761-9553-21459E7F6609}" dt="2022-05-14T18:51:35.428" v="405" actId="20577"/>
          <ac:spMkLst>
            <pc:docMk/>
            <pc:sldMk cId="116953609" sldId="258"/>
            <ac:spMk id="2" creationId="{1705C44D-AFA2-3E39-C3FC-72F7C271BA4E}"/>
          </ac:spMkLst>
        </pc:spChg>
        <pc:spChg chg="del">
          <ac:chgData name="Omar Ayoub" userId="1225ada71193fb74" providerId="LiveId" clId="{C220BFF5-9B66-4761-9553-21459E7F6609}" dt="2022-05-14T19:04:09.811" v="406"/>
          <ac:spMkLst>
            <pc:docMk/>
            <pc:sldMk cId="116953609" sldId="258"/>
            <ac:spMk id="3" creationId="{8A704711-81C1-0785-90EB-61FFB162B8B6}"/>
          </ac:spMkLst>
        </pc:spChg>
        <pc:picChg chg="add mod">
          <ac:chgData name="Omar Ayoub" userId="1225ada71193fb74" providerId="LiveId" clId="{C220BFF5-9B66-4761-9553-21459E7F6609}" dt="2022-05-14T19:04:15.291" v="408" actId="962"/>
          <ac:picMkLst>
            <pc:docMk/>
            <pc:sldMk cId="116953609" sldId="258"/>
            <ac:picMk id="5" creationId="{0C8BDF3C-D817-64D9-1237-7D6CF1B0888A}"/>
          </ac:picMkLst>
        </pc:picChg>
      </pc:sldChg>
      <pc:sldMasterChg chg="add del addSldLayout delSldLayout">
        <pc:chgData name="Omar Ayoub" userId="1225ada71193fb74" providerId="LiveId" clId="{C220BFF5-9B66-4761-9553-21459E7F6609}" dt="2022-05-14T18:33:21.237" v="94" actId="26606"/>
        <pc:sldMasterMkLst>
          <pc:docMk/>
          <pc:sldMasterMk cId="3633723341" sldId="2147483648"/>
        </pc:sldMasterMkLst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3633723341" sldId="2147483648"/>
            <pc:sldLayoutMk cId="934312658" sldId="2147483649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3633723341" sldId="2147483648"/>
            <pc:sldLayoutMk cId="974944130" sldId="2147483650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3633723341" sldId="2147483648"/>
            <pc:sldLayoutMk cId="863707882" sldId="2147483651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3633723341" sldId="2147483648"/>
            <pc:sldLayoutMk cId="3792593693" sldId="2147483652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3633723341" sldId="2147483648"/>
            <pc:sldLayoutMk cId="2125178419" sldId="2147483653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3633723341" sldId="2147483648"/>
            <pc:sldLayoutMk cId="426870210" sldId="2147483654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3633723341" sldId="2147483648"/>
            <pc:sldLayoutMk cId="3855700055" sldId="2147483655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3633723341" sldId="2147483648"/>
            <pc:sldLayoutMk cId="2061331841" sldId="2147483656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3633723341" sldId="2147483648"/>
            <pc:sldLayoutMk cId="3314478949" sldId="2147483657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3633723341" sldId="2147483648"/>
            <pc:sldLayoutMk cId="3860408179" sldId="2147483658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3633723341" sldId="2147483648"/>
            <pc:sldLayoutMk cId="1671530608" sldId="2147483659"/>
          </pc:sldLayoutMkLst>
        </pc:sldLayoutChg>
      </pc:sldMasterChg>
      <pc:sldMasterChg chg="add del replId addSldLayout delSldLayout">
        <pc:chgData name="Omar Ayoub" userId="1225ada71193fb74" providerId="LiveId" clId="{C220BFF5-9B66-4761-9553-21459E7F6609}" dt="2022-05-14T18:31:57.291" v="82" actId="26606"/>
        <pc:sldMasterMkLst>
          <pc:docMk/>
          <pc:sldMasterMk cId="34440854" sldId="2147483660"/>
        </pc:sldMasterMkLst>
        <pc:sldLayoutChg chg="add del">
          <pc:chgData name="Omar Ayoub" userId="1225ada71193fb74" providerId="LiveId" clId="{C220BFF5-9B66-4761-9553-21459E7F6609}" dt="2022-05-14T18:31:57.291" v="82" actId="26606"/>
          <pc:sldLayoutMkLst>
            <pc:docMk/>
            <pc:sldMasterMk cId="34440854" sldId="2147483660"/>
            <pc:sldLayoutMk cId="4261657228" sldId="2147483661"/>
          </pc:sldLayoutMkLst>
        </pc:sldLayoutChg>
        <pc:sldLayoutChg chg="add del replId">
          <pc:chgData name="Omar Ayoub" userId="1225ada71193fb74" providerId="LiveId" clId="{C220BFF5-9B66-4761-9553-21459E7F6609}" dt="2022-05-14T18:31:57.291" v="82" actId="26606"/>
          <pc:sldLayoutMkLst>
            <pc:docMk/>
            <pc:sldMasterMk cId="34440854" sldId="2147483660"/>
            <pc:sldLayoutMk cId="3249012861" sldId="2147483662"/>
          </pc:sldLayoutMkLst>
        </pc:sldLayoutChg>
        <pc:sldLayoutChg chg="add del replId">
          <pc:chgData name="Omar Ayoub" userId="1225ada71193fb74" providerId="LiveId" clId="{C220BFF5-9B66-4761-9553-21459E7F6609}" dt="2022-05-14T18:31:57.291" v="82" actId="26606"/>
          <pc:sldLayoutMkLst>
            <pc:docMk/>
            <pc:sldMasterMk cId="34440854" sldId="2147483660"/>
            <pc:sldLayoutMk cId="4147682756" sldId="2147483663"/>
          </pc:sldLayoutMkLst>
        </pc:sldLayoutChg>
        <pc:sldLayoutChg chg="add del replId">
          <pc:chgData name="Omar Ayoub" userId="1225ada71193fb74" providerId="LiveId" clId="{C220BFF5-9B66-4761-9553-21459E7F6609}" dt="2022-05-14T18:31:57.291" v="82" actId="26606"/>
          <pc:sldLayoutMkLst>
            <pc:docMk/>
            <pc:sldMasterMk cId="34440854" sldId="2147483660"/>
            <pc:sldLayoutMk cId="3785993349" sldId="2147483664"/>
          </pc:sldLayoutMkLst>
        </pc:sldLayoutChg>
        <pc:sldLayoutChg chg="add del replId">
          <pc:chgData name="Omar Ayoub" userId="1225ada71193fb74" providerId="LiveId" clId="{C220BFF5-9B66-4761-9553-21459E7F6609}" dt="2022-05-14T18:31:57.291" v="82" actId="26606"/>
          <pc:sldLayoutMkLst>
            <pc:docMk/>
            <pc:sldMasterMk cId="34440854" sldId="2147483660"/>
            <pc:sldLayoutMk cId="707107734" sldId="2147483665"/>
          </pc:sldLayoutMkLst>
        </pc:sldLayoutChg>
        <pc:sldLayoutChg chg="add del replId">
          <pc:chgData name="Omar Ayoub" userId="1225ada71193fb74" providerId="LiveId" clId="{C220BFF5-9B66-4761-9553-21459E7F6609}" dt="2022-05-14T18:31:57.291" v="82" actId="26606"/>
          <pc:sldLayoutMkLst>
            <pc:docMk/>
            <pc:sldMasterMk cId="34440854" sldId="2147483660"/>
            <pc:sldLayoutMk cId="2222038494" sldId="2147483666"/>
          </pc:sldLayoutMkLst>
        </pc:sldLayoutChg>
        <pc:sldLayoutChg chg="add del replId">
          <pc:chgData name="Omar Ayoub" userId="1225ada71193fb74" providerId="LiveId" clId="{C220BFF5-9B66-4761-9553-21459E7F6609}" dt="2022-05-14T18:31:57.291" v="82" actId="26606"/>
          <pc:sldLayoutMkLst>
            <pc:docMk/>
            <pc:sldMasterMk cId="34440854" sldId="2147483660"/>
            <pc:sldLayoutMk cId="294466349" sldId="2147483667"/>
          </pc:sldLayoutMkLst>
        </pc:sldLayoutChg>
        <pc:sldLayoutChg chg="add del replId">
          <pc:chgData name="Omar Ayoub" userId="1225ada71193fb74" providerId="LiveId" clId="{C220BFF5-9B66-4761-9553-21459E7F6609}" dt="2022-05-14T18:31:57.291" v="82" actId="26606"/>
          <pc:sldLayoutMkLst>
            <pc:docMk/>
            <pc:sldMasterMk cId="34440854" sldId="2147483660"/>
            <pc:sldLayoutMk cId="3129967928" sldId="2147483668"/>
          </pc:sldLayoutMkLst>
        </pc:sldLayoutChg>
        <pc:sldLayoutChg chg="add del replId">
          <pc:chgData name="Omar Ayoub" userId="1225ada71193fb74" providerId="LiveId" clId="{C220BFF5-9B66-4761-9553-21459E7F6609}" dt="2022-05-14T18:31:57.291" v="82" actId="26606"/>
          <pc:sldLayoutMkLst>
            <pc:docMk/>
            <pc:sldMasterMk cId="34440854" sldId="2147483660"/>
            <pc:sldLayoutMk cId="758526141" sldId="2147483669"/>
          </pc:sldLayoutMkLst>
        </pc:sldLayoutChg>
        <pc:sldLayoutChg chg="add del replId">
          <pc:chgData name="Omar Ayoub" userId="1225ada71193fb74" providerId="LiveId" clId="{C220BFF5-9B66-4761-9553-21459E7F6609}" dt="2022-05-14T18:31:57.291" v="82" actId="26606"/>
          <pc:sldLayoutMkLst>
            <pc:docMk/>
            <pc:sldMasterMk cId="34440854" sldId="2147483660"/>
            <pc:sldLayoutMk cId="2943285173" sldId="2147483670"/>
          </pc:sldLayoutMkLst>
        </pc:sldLayoutChg>
        <pc:sldLayoutChg chg="add del replId">
          <pc:chgData name="Omar Ayoub" userId="1225ada71193fb74" providerId="LiveId" clId="{C220BFF5-9B66-4761-9553-21459E7F6609}" dt="2022-05-14T18:31:57.291" v="82" actId="26606"/>
          <pc:sldLayoutMkLst>
            <pc:docMk/>
            <pc:sldMasterMk cId="34440854" sldId="2147483660"/>
            <pc:sldLayoutMk cId="1958864699" sldId="2147483671"/>
          </pc:sldLayoutMkLst>
        </pc:sldLayoutChg>
      </pc:sldMasterChg>
      <pc:sldMasterChg chg="add del addSldLayout delSldLayout">
        <pc:chgData name="Omar Ayoub" userId="1225ada71193fb74" providerId="LiveId" clId="{C220BFF5-9B66-4761-9553-21459E7F6609}" dt="2022-05-14T18:33:21.237" v="94" actId="26606"/>
        <pc:sldMasterMkLst>
          <pc:docMk/>
          <pc:sldMasterMk cId="1452118879" sldId="2147483673"/>
        </pc:sldMasterMkLst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1452118879" sldId="2147483673"/>
            <pc:sldLayoutMk cId="1592113418" sldId="2147483662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1452118879" sldId="2147483673"/>
            <pc:sldLayoutMk cId="1133253508" sldId="2147483663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1452118879" sldId="2147483673"/>
            <pc:sldLayoutMk cId="3297489290" sldId="2147483664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1452118879" sldId="2147483673"/>
            <pc:sldLayoutMk cId="4155415732" sldId="2147483665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1452118879" sldId="2147483673"/>
            <pc:sldLayoutMk cId="1749227391" sldId="2147483666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1452118879" sldId="2147483673"/>
            <pc:sldLayoutMk cId="1268529272" sldId="2147483667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1452118879" sldId="2147483673"/>
            <pc:sldLayoutMk cId="3889007421" sldId="2147483668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1452118879" sldId="2147483673"/>
            <pc:sldLayoutMk cId="2625698272" sldId="2147483669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1452118879" sldId="2147483673"/>
            <pc:sldLayoutMk cId="407815411" sldId="2147483670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1452118879" sldId="2147483673"/>
            <pc:sldLayoutMk cId="4292156172" sldId="2147483671"/>
          </pc:sldLayoutMkLst>
        </pc:sldLayoutChg>
        <pc:sldLayoutChg chg="add del">
          <pc:chgData name="Omar Ayoub" userId="1225ada71193fb74" providerId="LiveId" clId="{C220BFF5-9B66-4761-9553-21459E7F6609}" dt="2022-05-14T18:33:21.237" v="94" actId="26606"/>
          <pc:sldLayoutMkLst>
            <pc:docMk/>
            <pc:sldMasterMk cId="1452118879" sldId="2147483673"/>
            <pc:sldLayoutMk cId="2051915634" sldId="2147483672"/>
          </pc:sldLayoutMkLst>
        </pc:sldLayoutChg>
      </pc:sldMasterChg>
      <pc:sldMasterChg chg="add del addSldLayout delSldLayout">
        <pc:chgData name="Omar Ayoub" userId="1225ada71193fb74" providerId="LiveId" clId="{C220BFF5-9B66-4761-9553-21459E7F6609}" dt="2022-05-14T18:30:51.015" v="72" actId="26606"/>
        <pc:sldMasterMkLst>
          <pc:docMk/>
          <pc:sldMasterMk cId="2461318554" sldId="2147483673"/>
        </pc:sldMasterMkLst>
        <pc:sldLayoutChg chg="add del">
          <pc:chgData name="Omar Ayoub" userId="1225ada71193fb74" providerId="LiveId" clId="{C220BFF5-9B66-4761-9553-21459E7F6609}" dt="2022-05-14T18:30:51.015" v="72" actId="26606"/>
          <pc:sldLayoutMkLst>
            <pc:docMk/>
            <pc:sldMasterMk cId="2461318554" sldId="2147483673"/>
            <pc:sldLayoutMk cId="3817880751" sldId="2147483662"/>
          </pc:sldLayoutMkLst>
        </pc:sldLayoutChg>
        <pc:sldLayoutChg chg="add del">
          <pc:chgData name="Omar Ayoub" userId="1225ada71193fb74" providerId="LiveId" clId="{C220BFF5-9B66-4761-9553-21459E7F6609}" dt="2022-05-14T18:30:51.015" v="72" actId="26606"/>
          <pc:sldLayoutMkLst>
            <pc:docMk/>
            <pc:sldMasterMk cId="2461318554" sldId="2147483673"/>
            <pc:sldLayoutMk cId="1438738646" sldId="2147483663"/>
          </pc:sldLayoutMkLst>
        </pc:sldLayoutChg>
        <pc:sldLayoutChg chg="add del">
          <pc:chgData name="Omar Ayoub" userId="1225ada71193fb74" providerId="LiveId" clId="{C220BFF5-9B66-4761-9553-21459E7F6609}" dt="2022-05-14T18:30:51.015" v="72" actId="26606"/>
          <pc:sldLayoutMkLst>
            <pc:docMk/>
            <pc:sldMasterMk cId="2461318554" sldId="2147483673"/>
            <pc:sldLayoutMk cId="4079096369" sldId="2147483664"/>
          </pc:sldLayoutMkLst>
        </pc:sldLayoutChg>
        <pc:sldLayoutChg chg="add del">
          <pc:chgData name="Omar Ayoub" userId="1225ada71193fb74" providerId="LiveId" clId="{C220BFF5-9B66-4761-9553-21459E7F6609}" dt="2022-05-14T18:30:51.015" v="72" actId="26606"/>
          <pc:sldLayoutMkLst>
            <pc:docMk/>
            <pc:sldMasterMk cId="2461318554" sldId="2147483673"/>
            <pc:sldLayoutMk cId="3170608070" sldId="2147483665"/>
          </pc:sldLayoutMkLst>
        </pc:sldLayoutChg>
        <pc:sldLayoutChg chg="add del">
          <pc:chgData name="Omar Ayoub" userId="1225ada71193fb74" providerId="LiveId" clId="{C220BFF5-9B66-4761-9553-21459E7F6609}" dt="2022-05-14T18:30:51.015" v="72" actId="26606"/>
          <pc:sldLayoutMkLst>
            <pc:docMk/>
            <pc:sldMasterMk cId="2461318554" sldId="2147483673"/>
            <pc:sldLayoutMk cId="1645228183" sldId="2147483666"/>
          </pc:sldLayoutMkLst>
        </pc:sldLayoutChg>
        <pc:sldLayoutChg chg="add del">
          <pc:chgData name="Omar Ayoub" userId="1225ada71193fb74" providerId="LiveId" clId="{C220BFF5-9B66-4761-9553-21459E7F6609}" dt="2022-05-14T18:30:51.015" v="72" actId="26606"/>
          <pc:sldLayoutMkLst>
            <pc:docMk/>
            <pc:sldMasterMk cId="2461318554" sldId="2147483673"/>
            <pc:sldLayoutMk cId="3406898273" sldId="2147483667"/>
          </pc:sldLayoutMkLst>
        </pc:sldLayoutChg>
        <pc:sldLayoutChg chg="add del">
          <pc:chgData name="Omar Ayoub" userId="1225ada71193fb74" providerId="LiveId" clId="{C220BFF5-9B66-4761-9553-21459E7F6609}" dt="2022-05-14T18:30:51.015" v="72" actId="26606"/>
          <pc:sldLayoutMkLst>
            <pc:docMk/>
            <pc:sldMasterMk cId="2461318554" sldId="2147483673"/>
            <pc:sldLayoutMk cId="3905861281" sldId="2147483668"/>
          </pc:sldLayoutMkLst>
        </pc:sldLayoutChg>
        <pc:sldLayoutChg chg="add del">
          <pc:chgData name="Omar Ayoub" userId="1225ada71193fb74" providerId="LiveId" clId="{C220BFF5-9B66-4761-9553-21459E7F6609}" dt="2022-05-14T18:30:51.015" v="72" actId="26606"/>
          <pc:sldLayoutMkLst>
            <pc:docMk/>
            <pc:sldMasterMk cId="2461318554" sldId="2147483673"/>
            <pc:sldLayoutMk cId="1553069267" sldId="2147483669"/>
          </pc:sldLayoutMkLst>
        </pc:sldLayoutChg>
        <pc:sldLayoutChg chg="add del">
          <pc:chgData name="Omar Ayoub" userId="1225ada71193fb74" providerId="LiveId" clId="{C220BFF5-9B66-4761-9553-21459E7F6609}" dt="2022-05-14T18:30:51.015" v="72" actId="26606"/>
          <pc:sldLayoutMkLst>
            <pc:docMk/>
            <pc:sldMasterMk cId="2461318554" sldId="2147483673"/>
            <pc:sldLayoutMk cId="3038296678" sldId="2147483670"/>
          </pc:sldLayoutMkLst>
        </pc:sldLayoutChg>
        <pc:sldLayoutChg chg="add del">
          <pc:chgData name="Omar Ayoub" userId="1225ada71193fb74" providerId="LiveId" clId="{C220BFF5-9B66-4761-9553-21459E7F6609}" dt="2022-05-14T18:30:51.015" v="72" actId="26606"/>
          <pc:sldLayoutMkLst>
            <pc:docMk/>
            <pc:sldMasterMk cId="2461318554" sldId="2147483673"/>
            <pc:sldLayoutMk cId="2036166885" sldId="2147483671"/>
          </pc:sldLayoutMkLst>
        </pc:sldLayoutChg>
        <pc:sldLayoutChg chg="add del">
          <pc:chgData name="Omar Ayoub" userId="1225ada71193fb74" providerId="LiveId" clId="{C220BFF5-9B66-4761-9553-21459E7F6609}" dt="2022-05-14T18:30:51.015" v="72" actId="26606"/>
          <pc:sldLayoutMkLst>
            <pc:docMk/>
            <pc:sldMasterMk cId="2461318554" sldId="2147483673"/>
            <pc:sldLayoutMk cId="1336143402" sldId="2147483672"/>
          </pc:sldLayoutMkLst>
        </pc:sldLayoutChg>
      </pc:sldMasterChg>
      <pc:sldMasterChg chg="add del addSldLayout delSldLayout">
        <pc:chgData name="Omar Ayoub" userId="1225ada71193fb74" providerId="LiveId" clId="{C220BFF5-9B66-4761-9553-21459E7F6609}" dt="2022-05-14T18:32:32.080" v="91" actId="26606"/>
        <pc:sldMasterMkLst>
          <pc:docMk/>
          <pc:sldMasterMk cId="3355675937" sldId="2147483674"/>
        </pc:sldMasterMkLst>
        <pc:sldLayoutChg chg="add del">
          <pc:chgData name="Omar Ayoub" userId="1225ada71193fb74" providerId="LiveId" clId="{C220BFF5-9B66-4761-9553-21459E7F6609}" dt="2022-05-14T18:32:32.080" v="91" actId="26606"/>
          <pc:sldLayoutMkLst>
            <pc:docMk/>
            <pc:sldMasterMk cId="3355675937" sldId="2147483674"/>
            <pc:sldLayoutMk cId="3223699368" sldId="2147483675"/>
          </pc:sldLayoutMkLst>
        </pc:sldLayoutChg>
        <pc:sldLayoutChg chg="add del">
          <pc:chgData name="Omar Ayoub" userId="1225ada71193fb74" providerId="LiveId" clId="{C220BFF5-9B66-4761-9553-21459E7F6609}" dt="2022-05-14T18:32:32.080" v="91" actId="26606"/>
          <pc:sldLayoutMkLst>
            <pc:docMk/>
            <pc:sldMasterMk cId="3355675937" sldId="2147483674"/>
            <pc:sldLayoutMk cId="1192455929" sldId="2147483676"/>
          </pc:sldLayoutMkLst>
        </pc:sldLayoutChg>
        <pc:sldLayoutChg chg="add del">
          <pc:chgData name="Omar Ayoub" userId="1225ada71193fb74" providerId="LiveId" clId="{C220BFF5-9B66-4761-9553-21459E7F6609}" dt="2022-05-14T18:32:32.080" v="91" actId="26606"/>
          <pc:sldLayoutMkLst>
            <pc:docMk/>
            <pc:sldMasterMk cId="3355675937" sldId="2147483674"/>
            <pc:sldLayoutMk cId="946776698" sldId="2147483677"/>
          </pc:sldLayoutMkLst>
        </pc:sldLayoutChg>
        <pc:sldLayoutChg chg="add del">
          <pc:chgData name="Omar Ayoub" userId="1225ada71193fb74" providerId="LiveId" clId="{C220BFF5-9B66-4761-9553-21459E7F6609}" dt="2022-05-14T18:32:32.080" v="91" actId="26606"/>
          <pc:sldLayoutMkLst>
            <pc:docMk/>
            <pc:sldMasterMk cId="3355675937" sldId="2147483674"/>
            <pc:sldLayoutMk cId="1451792439" sldId="2147483678"/>
          </pc:sldLayoutMkLst>
        </pc:sldLayoutChg>
        <pc:sldLayoutChg chg="add del">
          <pc:chgData name="Omar Ayoub" userId="1225ada71193fb74" providerId="LiveId" clId="{C220BFF5-9B66-4761-9553-21459E7F6609}" dt="2022-05-14T18:32:32.080" v="91" actId="26606"/>
          <pc:sldLayoutMkLst>
            <pc:docMk/>
            <pc:sldMasterMk cId="3355675937" sldId="2147483674"/>
            <pc:sldLayoutMk cId="3279037965" sldId="2147483679"/>
          </pc:sldLayoutMkLst>
        </pc:sldLayoutChg>
        <pc:sldLayoutChg chg="add del">
          <pc:chgData name="Omar Ayoub" userId="1225ada71193fb74" providerId="LiveId" clId="{C220BFF5-9B66-4761-9553-21459E7F6609}" dt="2022-05-14T18:32:32.080" v="91" actId="26606"/>
          <pc:sldLayoutMkLst>
            <pc:docMk/>
            <pc:sldMasterMk cId="3355675937" sldId="2147483674"/>
            <pc:sldLayoutMk cId="1329441495" sldId="2147483680"/>
          </pc:sldLayoutMkLst>
        </pc:sldLayoutChg>
        <pc:sldLayoutChg chg="add del">
          <pc:chgData name="Omar Ayoub" userId="1225ada71193fb74" providerId="LiveId" clId="{C220BFF5-9B66-4761-9553-21459E7F6609}" dt="2022-05-14T18:32:32.080" v="91" actId="26606"/>
          <pc:sldLayoutMkLst>
            <pc:docMk/>
            <pc:sldMasterMk cId="3355675937" sldId="2147483674"/>
            <pc:sldLayoutMk cId="620148604" sldId="2147483681"/>
          </pc:sldLayoutMkLst>
        </pc:sldLayoutChg>
        <pc:sldLayoutChg chg="add del">
          <pc:chgData name="Omar Ayoub" userId="1225ada71193fb74" providerId="LiveId" clId="{C220BFF5-9B66-4761-9553-21459E7F6609}" dt="2022-05-14T18:32:32.080" v="91" actId="26606"/>
          <pc:sldLayoutMkLst>
            <pc:docMk/>
            <pc:sldMasterMk cId="3355675937" sldId="2147483674"/>
            <pc:sldLayoutMk cId="1609660515" sldId="2147483682"/>
          </pc:sldLayoutMkLst>
        </pc:sldLayoutChg>
        <pc:sldLayoutChg chg="add del">
          <pc:chgData name="Omar Ayoub" userId="1225ada71193fb74" providerId="LiveId" clId="{C220BFF5-9B66-4761-9553-21459E7F6609}" dt="2022-05-14T18:32:32.080" v="91" actId="26606"/>
          <pc:sldLayoutMkLst>
            <pc:docMk/>
            <pc:sldMasterMk cId="3355675937" sldId="2147483674"/>
            <pc:sldLayoutMk cId="2983797175" sldId="2147483683"/>
          </pc:sldLayoutMkLst>
        </pc:sldLayoutChg>
        <pc:sldLayoutChg chg="add del">
          <pc:chgData name="Omar Ayoub" userId="1225ada71193fb74" providerId="LiveId" clId="{C220BFF5-9B66-4761-9553-21459E7F6609}" dt="2022-05-14T18:32:32.080" v="91" actId="26606"/>
          <pc:sldLayoutMkLst>
            <pc:docMk/>
            <pc:sldMasterMk cId="3355675937" sldId="2147483674"/>
            <pc:sldLayoutMk cId="4032483253" sldId="2147483684"/>
          </pc:sldLayoutMkLst>
        </pc:sldLayoutChg>
        <pc:sldLayoutChg chg="add del">
          <pc:chgData name="Omar Ayoub" userId="1225ada71193fb74" providerId="LiveId" clId="{C220BFF5-9B66-4761-9553-21459E7F6609}" dt="2022-05-14T18:32:32.080" v="91" actId="26606"/>
          <pc:sldLayoutMkLst>
            <pc:docMk/>
            <pc:sldMasterMk cId="3355675937" sldId="2147483674"/>
            <pc:sldLayoutMk cId="1120559093" sldId="2147483685"/>
          </pc:sldLayoutMkLst>
        </pc:sldLayoutChg>
      </pc:sldMasterChg>
      <pc:sldMasterChg chg="add del addSldLayout delSldLayout">
        <pc:chgData name="Omar Ayoub" userId="1225ada71193fb74" providerId="LiveId" clId="{C220BFF5-9B66-4761-9553-21459E7F6609}" dt="2022-05-14T18:31:02.105" v="76" actId="26606"/>
        <pc:sldMasterMkLst>
          <pc:docMk/>
          <pc:sldMasterMk cId="825804125" sldId="2147483699"/>
        </pc:sldMasterMkLst>
        <pc:sldLayoutChg chg="add del">
          <pc:chgData name="Omar Ayoub" userId="1225ada71193fb74" providerId="LiveId" clId="{C220BFF5-9B66-4761-9553-21459E7F6609}" dt="2022-05-14T18:31:02.105" v="76" actId="26606"/>
          <pc:sldLayoutMkLst>
            <pc:docMk/>
            <pc:sldMasterMk cId="825804125" sldId="2147483699"/>
            <pc:sldLayoutMk cId="3645324069" sldId="2147483688"/>
          </pc:sldLayoutMkLst>
        </pc:sldLayoutChg>
        <pc:sldLayoutChg chg="add del">
          <pc:chgData name="Omar Ayoub" userId="1225ada71193fb74" providerId="LiveId" clId="{C220BFF5-9B66-4761-9553-21459E7F6609}" dt="2022-05-14T18:31:02.105" v="76" actId="26606"/>
          <pc:sldLayoutMkLst>
            <pc:docMk/>
            <pc:sldMasterMk cId="825804125" sldId="2147483699"/>
            <pc:sldLayoutMk cId="3409059820" sldId="2147483689"/>
          </pc:sldLayoutMkLst>
        </pc:sldLayoutChg>
        <pc:sldLayoutChg chg="add del">
          <pc:chgData name="Omar Ayoub" userId="1225ada71193fb74" providerId="LiveId" clId="{C220BFF5-9B66-4761-9553-21459E7F6609}" dt="2022-05-14T18:31:02.105" v="76" actId="26606"/>
          <pc:sldLayoutMkLst>
            <pc:docMk/>
            <pc:sldMasterMk cId="825804125" sldId="2147483699"/>
            <pc:sldLayoutMk cId="1673203127" sldId="2147483690"/>
          </pc:sldLayoutMkLst>
        </pc:sldLayoutChg>
        <pc:sldLayoutChg chg="add del">
          <pc:chgData name="Omar Ayoub" userId="1225ada71193fb74" providerId="LiveId" clId="{C220BFF5-9B66-4761-9553-21459E7F6609}" dt="2022-05-14T18:31:02.105" v="76" actId="26606"/>
          <pc:sldLayoutMkLst>
            <pc:docMk/>
            <pc:sldMasterMk cId="825804125" sldId="2147483699"/>
            <pc:sldLayoutMk cId="2860388754" sldId="2147483691"/>
          </pc:sldLayoutMkLst>
        </pc:sldLayoutChg>
        <pc:sldLayoutChg chg="add del">
          <pc:chgData name="Omar Ayoub" userId="1225ada71193fb74" providerId="LiveId" clId="{C220BFF5-9B66-4761-9553-21459E7F6609}" dt="2022-05-14T18:31:02.105" v="76" actId="26606"/>
          <pc:sldLayoutMkLst>
            <pc:docMk/>
            <pc:sldMasterMk cId="825804125" sldId="2147483699"/>
            <pc:sldLayoutMk cId="3587746140" sldId="2147483692"/>
          </pc:sldLayoutMkLst>
        </pc:sldLayoutChg>
        <pc:sldLayoutChg chg="add del">
          <pc:chgData name="Omar Ayoub" userId="1225ada71193fb74" providerId="LiveId" clId="{C220BFF5-9B66-4761-9553-21459E7F6609}" dt="2022-05-14T18:31:02.105" v="76" actId="26606"/>
          <pc:sldLayoutMkLst>
            <pc:docMk/>
            <pc:sldMasterMk cId="825804125" sldId="2147483699"/>
            <pc:sldLayoutMk cId="3371439051" sldId="2147483693"/>
          </pc:sldLayoutMkLst>
        </pc:sldLayoutChg>
        <pc:sldLayoutChg chg="add del">
          <pc:chgData name="Omar Ayoub" userId="1225ada71193fb74" providerId="LiveId" clId="{C220BFF5-9B66-4761-9553-21459E7F6609}" dt="2022-05-14T18:31:02.105" v="76" actId="26606"/>
          <pc:sldLayoutMkLst>
            <pc:docMk/>
            <pc:sldMasterMk cId="825804125" sldId="2147483699"/>
            <pc:sldLayoutMk cId="1853857097" sldId="2147483694"/>
          </pc:sldLayoutMkLst>
        </pc:sldLayoutChg>
        <pc:sldLayoutChg chg="add del">
          <pc:chgData name="Omar Ayoub" userId="1225ada71193fb74" providerId="LiveId" clId="{C220BFF5-9B66-4761-9553-21459E7F6609}" dt="2022-05-14T18:31:02.105" v="76" actId="26606"/>
          <pc:sldLayoutMkLst>
            <pc:docMk/>
            <pc:sldMasterMk cId="825804125" sldId="2147483699"/>
            <pc:sldLayoutMk cId="1757035787" sldId="2147483695"/>
          </pc:sldLayoutMkLst>
        </pc:sldLayoutChg>
        <pc:sldLayoutChg chg="add del">
          <pc:chgData name="Omar Ayoub" userId="1225ada71193fb74" providerId="LiveId" clId="{C220BFF5-9B66-4761-9553-21459E7F6609}" dt="2022-05-14T18:31:02.105" v="76" actId="26606"/>
          <pc:sldLayoutMkLst>
            <pc:docMk/>
            <pc:sldMasterMk cId="825804125" sldId="2147483699"/>
            <pc:sldLayoutMk cId="3342985440" sldId="2147483696"/>
          </pc:sldLayoutMkLst>
        </pc:sldLayoutChg>
        <pc:sldLayoutChg chg="add del">
          <pc:chgData name="Omar Ayoub" userId="1225ada71193fb74" providerId="LiveId" clId="{C220BFF5-9B66-4761-9553-21459E7F6609}" dt="2022-05-14T18:31:02.105" v="76" actId="26606"/>
          <pc:sldLayoutMkLst>
            <pc:docMk/>
            <pc:sldMasterMk cId="825804125" sldId="2147483699"/>
            <pc:sldLayoutMk cId="1679381590" sldId="2147483697"/>
          </pc:sldLayoutMkLst>
        </pc:sldLayoutChg>
        <pc:sldLayoutChg chg="add del">
          <pc:chgData name="Omar Ayoub" userId="1225ada71193fb74" providerId="LiveId" clId="{C220BFF5-9B66-4761-9553-21459E7F6609}" dt="2022-05-14T18:31:02.105" v="76" actId="26606"/>
          <pc:sldLayoutMkLst>
            <pc:docMk/>
            <pc:sldMasterMk cId="825804125" sldId="2147483699"/>
            <pc:sldLayoutMk cId="2970785055" sldId="2147483698"/>
          </pc:sldLayoutMkLst>
        </pc:sldLayoutChg>
      </pc:sldMaster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645498-2013-4D14-9513-898218857622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067882-8F07-44A8-A70E-BE4619052FDE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Facilitate the digital and physical services to the tourists pre/during/post the trip.</a:t>
          </a:r>
        </a:p>
      </dgm:t>
    </dgm:pt>
    <dgm:pt modelId="{D8B28F3E-27DB-4AF1-894E-1BC85F0663FC}" type="parTrans" cxnId="{AAA6605E-0C2C-47EB-B248-A9455E686573}">
      <dgm:prSet/>
      <dgm:spPr/>
      <dgm:t>
        <a:bodyPr/>
        <a:lstStyle/>
        <a:p>
          <a:endParaRPr lang="en-US"/>
        </a:p>
      </dgm:t>
    </dgm:pt>
    <dgm:pt modelId="{9106778E-71D6-4FD2-A6EB-6191FDBC30F8}" type="sibTrans" cxnId="{AAA6605E-0C2C-47EB-B248-A9455E686573}">
      <dgm:prSet/>
      <dgm:spPr/>
      <dgm:t>
        <a:bodyPr/>
        <a:lstStyle/>
        <a:p>
          <a:endParaRPr lang="en-US"/>
        </a:p>
      </dgm:t>
    </dgm:pt>
    <dgm:pt modelId="{0B91DD08-1A61-4432-B472-D8613AB20E93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Fields of Smart Tourism</a:t>
          </a:r>
        </a:p>
      </dgm:t>
    </dgm:pt>
    <dgm:pt modelId="{3D69F7AE-F6E0-46BC-B139-F637483DF102}" type="parTrans" cxnId="{D2D3C1B1-E8CC-4D55-9B66-B4681024224A}">
      <dgm:prSet/>
      <dgm:spPr/>
      <dgm:t>
        <a:bodyPr/>
        <a:lstStyle/>
        <a:p>
          <a:endParaRPr lang="en-US"/>
        </a:p>
      </dgm:t>
    </dgm:pt>
    <dgm:pt modelId="{ACD4D406-B721-4959-8361-9EE59BDE3211}" type="sibTrans" cxnId="{D2D3C1B1-E8CC-4D55-9B66-B4681024224A}">
      <dgm:prSet/>
      <dgm:spPr/>
      <dgm:t>
        <a:bodyPr/>
        <a:lstStyle/>
        <a:p>
          <a:endParaRPr lang="en-US"/>
        </a:p>
      </dgm:t>
    </dgm:pt>
    <dgm:pt modelId="{C4339A0A-23EB-4E83-9B3A-B903BA1505C0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Tourists References</a:t>
          </a:r>
        </a:p>
      </dgm:t>
    </dgm:pt>
    <dgm:pt modelId="{F4655D25-B69C-4797-85BB-F71B4C6C7817}" type="parTrans" cxnId="{2FB1D0B4-0A47-4D94-B503-72C13921C1FF}">
      <dgm:prSet/>
      <dgm:spPr/>
      <dgm:t>
        <a:bodyPr/>
        <a:lstStyle/>
        <a:p>
          <a:endParaRPr lang="en-US"/>
        </a:p>
      </dgm:t>
    </dgm:pt>
    <dgm:pt modelId="{D4B735A6-CC0C-486A-A9AC-C3D94764CE23}" type="sibTrans" cxnId="{2FB1D0B4-0A47-4D94-B503-72C13921C1FF}">
      <dgm:prSet/>
      <dgm:spPr/>
      <dgm:t>
        <a:bodyPr/>
        <a:lstStyle/>
        <a:p>
          <a:endParaRPr lang="en-US"/>
        </a:p>
      </dgm:t>
    </dgm:pt>
    <dgm:pt modelId="{8216C236-36E7-4C8B-9483-4A4BE455F05F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Tourism Services</a:t>
          </a:r>
        </a:p>
      </dgm:t>
    </dgm:pt>
    <dgm:pt modelId="{7073E68B-D228-4589-95EC-00D1B8CCCF03}" type="parTrans" cxnId="{1FD8FA36-E46D-4A08-9DBC-506E94E6A889}">
      <dgm:prSet/>
      <dgm:spPr/>
      <dgm:t>
        <a:bodyPr/>
        <a:lstStyle/>
        <a:p>
          <a:endParaRPr lang="en-US"/>
        </a:p>
      </dgm:t>
    </dgm:pt>
    <dgm:pt modelId="{51AE1117-D251-4A66-BC3E-10A9464754BE}" type="sibTrans" cxnId="{1FD8FA36-E46D-4A08-9DBC-506E94E6A889}">
      <dgm:prSet/>
      <dgm:spPr/>
      <dgm:t>
        <a:bodyPr/>
        <a:lstStyle/>
        <a:p>
          <a:endParaRPr lang="en-US"/>
        </a:p>
      </dgm:t>
    </dgm:pt>
    <dgm:pt modelId="{939AA8CE-AFE4-49CE-91BE-6E2FE7E8C9BB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Recommender System</a:t>
          </a:r>
        </a:p>
      </dgm:t>
    </dgm:pt>
    <dgm:pt modelId="{015587EA-A6CD-481A-9477-376CC3DAD15A}" type="parTrans" cxnId="{812C9FD2-8AF9-4EF3-987A-4508FB281969}">
      <dgm:prSet/>
      <dgm:spPr/>
      <dgm:t>
        <a:bodyPr/>
        <a:lstStyle/>
        <a:p>
          <a:endParaRPr lang="en-US"/>
        </a:p>
      </dgm:t>
    </dgm:pt>
    <dgm:pt modelId="{BD6990D3-F774-415A-AFE3-0EE52A9D9177}" type="sibTrans" cxnId="{812C9FD2-8AF9-4EF3-987A-4508FB281969}">
      <dgm:prSet/>
      <dgm:spPr/>
      <dgm:t>
        <a:bodyPr/>
        <a:lstStyle/>
        <a:p>
          <a:endParaRPr lang="en-US"/>
        </a:p>
      </dgm:t>
    </dgm:pt>
    <dgm:pt modelId="{FD180B67-E7F0-4468-B337-647136640E5B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Crowd System</a:t>
          </a:r>
        </a:p>
      </dgm:t>
    </dgm:pt>
    <dgm:pt modelId="{59E5E429-561C-4E19-BF60-6A4C784F99B1}" type="parTrans" cxnId="{EFBC46E4-855B-41BB-BCEF-65552322BD34}">
      <dgm:prSet/>
      <dgm:spPr/>
      <dgm:t>
        <a:bodyPr/>
        <a:lstStyle/>
        <a:p>
          <a:endParaRPr lang="en-US"/>
        </a:p>
      </dgm:t>
    </dgm:pt>
    <dgm:pt modelId="{1A4501DA-69D7-471B-B1A1-61235FD90D95}" type="sibTrans" cxnId="{EFBC46E4-855B-41BB-BCEF-65552322BD34}">
      <dgm:prSet/>
      <dgm:spPr/>
      <dgm:t>
        <a:bodyPr/>
        <a:lstStyle/>
        <a:p>
          <a:endParaRPr lang="en-US"/>
        </a:p>
      </dgm:t>
    </dgm:pt>
    <dgm:pt modelId="{639ECF2C-2CBC-4BBA-B834-0C2EFC22AFE5}" type="pres">
      <dgm:prSet presAssocID="{26645498-2013-4D14-9513-898218857622}" presName="Name0" presStyleCnt="0">
        <dgm:presLayoutVars>
          <dgm:dir/>
          <dgm:animLvl val="lvl"/>
          <dgm:resizeHandles val="exact"/>
        </dgm:presLayoutVars>
      </dgm:prSet>
      <dgm:spPr/>
    </dgm:pt>
    <dgm:pt modelId="{C18B6C48-0ED7-4FA8-8AF5-282DC23D40D8}" type="pres">
      <dgm:prSet presAssocID="{0B91DD08-1A61-4432-B472-D8613AB20E93}" presName="boxAndChildren" presStyleCnt="0"/>
      <dgm:spPr/>
    </dgm:pt>
    <dgm:pt modelId="{ABD5B0AE-E804-44D9-9177-ECD25A6FCB17}" type="pres">
      <dgm:prSet presAssocID="{0B91DD08-1A61-4432-B472-D8613AB20E93}" presName="parentTextBox" presStyleLbl="node1" presStyleIdx="0" presStyleCnt="2"/>
      <dgm:spPr/>
    </dgm:pt>
    <dgm:pt modelId="{11E57BC3-56DA-44A6-8F8C-A793F4617F97}" type="pres">
      <dgm:prSet presAssocID="{0B91DD08-1A61-4432-B472-D8613AB20E93}" presName="entireBox" presStyleLbl="node1" presStyleIdx="0" presStyleCnt="2"/>
      <dgm:spPr/>
    </dgm:pt>
    <dgm:pt modelId="{C2F14B0F-E37B-4582-A2E4-975CEC6A28ED}" type="pres">
      <dgm:prSet presAssocID="{0B91DD08-1A61-4432-B472-D8613AB20E93}" presName="descendantBox" presStyleCnt="0"/>
      <dgm:spPr/>
    </dgm:pt>
    <dgm:pt modelId="{1A69150F-E56A-44E0-8218-FF4701300F2F}" type="pres">
      <dgm:prSet presAssocID="{C4339A0A-23EB-4E83-9B3A-B903BA1505C0}" presName="childTextBox" presStyleLbl="fgAccFollowNode1" presStyleIdx="0" presStyleCnt="4">
        <dgm:presLayoutVars>
          <dgm:bulletEnabled val="1"/>
        </dgm:presLayoutVars>
      </dgm:prSet>
      <dgm:spPr/>
    </dgm:pt>
    <dgm:pt modelId="{465ED29E-54FA-4628-B7D3-ACBF9E6F6868}" type="pres">
      <dgm:prSet presAssocID="{8216C236-36E7-4C8B-9483-4A4BE455F05F}" presName="childTextBox" presStyleLbl="fgAccFollowNode1" presStyleIdx="1" presStyleCnt="4">
        <dgm:presLayoutVars>
          <dgm:bulletEnabled val="1"/>
        </dgm:presLayoutVars>
      </dgm:prSet>
      <dgm:spPr/>
    </dgm:pt>
    <dgm:pt modelId="{FABE3D63-1489-440C-A1EC-178D1317B68C}" type="pres">
      <dgm:prSet presAssocID="{939AA8CE-AFE4-49CE-91BE-6E2FE7E8C9BB}" presName="childTextBox" presStyleLbl="fgAccFollowNode1" presStyleIdx="2" presStyleCnt="4">
        <dgm:presLayoutVars>
          <dgm:bulletEnabled val="1"/>
        </dgm:presLayoutVars>
      </dgm:prSet>
      <dgm:spPr/>
    </dgm:pt>
    <dgm:pt modelId="{BD3F5B7A-26F1-433B-AB23-511228522D41}" type="pres">
      <dgm:prSet presAssocID="{FD180B67-E7F0-4468-B337-647136640E5B}" presName="childTextBox" presStyleLbl="fgAccFollowNode1" presStyleIdx="3" presStyleCnt="4">
        <dgm:presLayoutVars>
          <dgm:bulletEnabled val="1"/>
        </dgm:presLayoutVars>
      </dgm:prSet>
      <dgm:spPr/>
    </dgm:pt>
    <dgm:pt modelId="{B8DEACDB-D85B-423E-BBCF-91AAA95BAA0C}" type="pres">
      <dgm:prSet presAssocID="{9106778E-71D6-4FD2-A6EB-6191FDBC30F8}" presName="sp" presStyleCnt="0"/>
      <dgm:spPr/>
    </dgm:pt>
    <dgm:pt modelId="{F69523F3-3405-4F3B-B630-01FFC5D2D5EB}" type="pres">
      <dgm:prSet presAssocID="{32067882-8F07-44A8-A70E-BE4619052FDE}" presName="arrowAndChildren" presStyleCnt="0"/>
      <dgm:spPr/>
    </dgm:pt>
    <dgm:pt modelId="{512019E4-250F-44D5-BAD0-5FBB364A06FC}" type="pres">
      <dgm:prSet presAssocID="{32067882-8F07-44A8-A70E-BE4619052FDE}" presName="parentTextArrow" presStyleLbl="node1" presStyleIdx="1" presStyleCnt="2"/>
      <dgm:spPr/>
    </dgm:pt>
  </dgm:ptLst>
  <dgm:cxnLst>
    <dgm:cxn modelId="{7FC5F41F-7B0C-46FC-AEC6-77AE05B1A20F}" type="presOf" srcId="{C4339A0A-23EB-4E83-9B3A-B903BA1505C0}" destId="{1A69150F-E56A-44E0-8218-FF4701300F2F}" srcOrd="0" destOrd="0" presId="urn:microsoft.com/office/officeart/2005/8/layout/process4"/>
    <dgm:cxn modelId="{1FD8FA36-E46D-4A08-9DBC-506E94E6A889}" srcId="{0B91DD08-1A61-4432-B472-D8613AB20E93}" destId="{8216C236-36E7-4C8B-9483-4A4BE455F05F}" srcOrd="1" destOrd="0" parTransId="{7073E68B-D228-4589-95EC-00D1B8CCCF03}" sibTransId="{51AE1117-D251-4A66-BC3E-10A9464754BE}"/>
    <dgm:cxn modelId="{AAA6605E-0C2C-47EB-B248-A9455E686573}" srcId="{26645498-2013-4D14-9513-898218857622}" destId="{32067882-8F07-44A8-A70E-BE4619052FDE}" srcOrd="0" destOrd="0" parTransId="{D8B28F3E-27DB-4AF1-894E-1BC85F0663FC}" sibTransId="{9106778E-71D6-4FD2-A6EB-6191FDBC30F8}"/>
    <dgm:cxn modelId="{636A7F68-F9CE-4488-9587-98F30A8101F6}" type="presOf" srcId="{8216C236-36E7-4C8B-9483-4A4BE455F05F}" destId="{465ED29E-54FA-4628-B7D3-ACBF9E6F6868}" srcOrd="0" destOrd="0" presId="urn:microsoft.com/office/officeart/2005/8/layout/process4"/>
    <dgm:cxn modelId="{F7A65D59-A9E1-4612-80AB-87707413D93C}" type="presOf" srcId="{FD180B67-E7F0-4468-B337-647136640E5B}" destId="{BD3F5B7A-26F1-433B-AB23-511228522D41}" srcOrd="0" destOrd="0" presId="urn:microsoft.com/office/officeart/2005/8/layout/process4"/>
    <dgm:cxn modelId="{15E09981-55B7-468B-A0D5-5585D40F12DE}" type="presOf" srcId="{0B91DD08-1A61-4432-B472-D8613AB20E93}" destId="{11E57BC3-56DA-44A6-8F8C-A793F4617F97}" srcOrd="1" destOrd="0" presId="urn:microsoft.com/office/officeart/2005/8/layout/process4"/>
    <dgm:cxn modelId="{1F7409B1-414A-47D1-A136-D41D42AD6069}" type="presOf" srcId="{32067882-8F07-44A8-A70E-BE4619052FDE}" destId="{512019E4-250F-44D5-BAD0-5FBB364A06FC}" srcOrd="0" destOrd="0" presId="urn:microsoft.com/office/officeart/2005/8/layout/process4"/>
    <dgm:cxn modelId="{D2D3C1B1-E8CC-4D55-9B66-B4681024224A}" srcId="{26645498-2013-4D14-9513-898218857622}" destId="{0B91DD08-1A61-4432-B472-D8613AB20E93}" srcOrd="1" destOrd="0" parTransId="{3D69F7AE-F6E0-46BC-B139-F637483DF102}" sibTransId="{ACD4D406-B721-4959-8361-9EE59BDE3211}"/>
    <dgm:cxn modelId="{2FB1D0B4-0A47-4D94-B503-72C13921C1FF}" srcId="{0B91DD08-1A61-4432-B472-D8613AB20E93}" destId="{C4339A0A-23EB-4E83-9B3A-B903BA1505C0}" srcOrd="0" destOrd="0" parTransId="{F4655D25-B69C-4797-85BB-F71B4C6C7817}" sibTransId="{D4B735A6-CC0C-486A-A9AC-C3D94764CE23}"/>
    <dgm:cxn modelId="{B0D850BB-AA4B-4415-AAF4-1BDD337DBEBC}" type="presOf" srcId="{939AA8CE-AFE4-49CE-91BE-6E2FE7E8C9BB}" destId="{FABE3D63-1489-440C-A1EC-178D1317B68C}" srcOrd="0" destOrd="0" presId="urn:microsoft.com/office/officeart/2005/8/layout/process4"/>
    <dgm:cxn modelId="{231014C4-64DA-433E-83C3-8B9B872490DE}" type="presOf" srcId="{26645498-2013-4D14-9513-898218857622}" destId="{639ECF2C-2CBC-4BBA-B834-0C2EFC22AFE5}" srcOrd="0" destOrd="0" presId="urn:microsoft.com/office/officeart/2005/8/layout/process4"/>
    <dgm:cxn modelId="{ACE5BECF-567D-47A0-803A-0E79C91BAFF5}" type="presOf" srcId="{0B91DD08-1A61-4432-B472-D8613AB20E93}" destId="{ABD5B0AE-E804-44D9-9177-ECD25A6FCB17}" srcOrd="0" destOrd="0" presId="urn:microsoft.com/office/officeart/2005/8/layout/process4"/>
    <dgm:cxn modelId="{812C9FD2-8AF9-4EF3-987A-4508FB281969}" srcId="{0B91DD08-1A61-4432-B472-D8613AB20E93}" destId="{939AA8CE-AFE4-49CE-91BE-6E2FE7E8C9BB}" srcOrd="2" destOrd="0" parTransId="{015587EA-A6CD-481A-9477-376CC3DAD15A}" sibTransId="{BD6990D3-F774-415A-AFE3-0EE52A9D9177}"/>
    <dgm:cxn modelId="{EFBC46E4-855B-41BB-BCEF-65552322BD34}" srcId="{0B91DD08-1A61-4432-B472-D8613AB20E93}" destId="{FD180B67-E7F0-4468-B337-647136640E5B}" srcOrd="3" destOrd="0" parTransId="{59E5E429-561C-4E19-BF60-6A4C784F99B1}" sibTransId="{1A4501DA-69D7-471B-B1A1-61235FD90D95}"/>
    <dgm:cxn modelId="{7890C06E-27D7-40CE-899B-854371E6FE2A}" type="presParOf" srcId="{639ECF2C-2CBC-4BBA-B834-0C2EFC22AFE5}" destId="{C18B6C48-0ED7-4FA8-8AF5-282DC23D40D8}" srcOrd="0" destOrd="0" presId="urn:microsoft.com/office/officeart/2005/8/layout/process4"/>
    <dgm:cxn modelId="{B1185757-80EE-4492-A532-71C3450A5373}" type="presParOf" srcId="{C18B6C48-0ED7-4FA8-8AF5-282DC23D40D8}" destId="{ABD5B0AE-E804-44D9-9177-ECD25A6FCB17}" srcOrd="0" destOrd="0" presId="urn:microsoft.com/office/officeart/2005/8/layout/process4"/>
    <dgm:cxn modelId="{918FFA0D-1208-44E9-8622-E0D414D984A6}" type="presParOf" srcId="{C18B6C48-0ED7-4FA8-8AF5-282DC23D40D8}" destId="{11E57BC3-56DA-44A6-8F8C-A793F4617F97}" srcOrd="1" destOrd="0" presId="urn:microsoft.com/office/officeart/2005/8/layout/process4"/>
    <dgm:cxn modelId="{437087FE-948F-4887-A0FF-AFD37C7AF368}" type="presParOf" srcId="{C18B6C48-0ED7-4FA8-8AF5-282DC23D40D8}" destId="{C2F14B0F-E37B-4582-A2E4-975CEC6A28ED}" srcOrd="2" destOrd="0" presId="urn:microsoft.com/office/officeart/2005/8/layout/process4"/>
    <dgm:cxn modelId="{91945116-74DF-4D43-9681-0C34A0E5F847}" type="presParOf" srcId="{C2F14B0F-E37B-4582-A2E4-975CEC6A28ED}" destId="{1A69150F-E56A-44E0-8218-FF4701300F2F}" srcOrd="0" destOrd="0" presId="urn:microsoft.com/office/officeart/2005/8/layout/process4"/>
    <dgm:cxn modelId="{49E5ED83-C7C8-4FC4-BD18-0316CEF9549E}" type="presParOf" srcId="{C2F14B0F-E37B-4582-A2E4-975CEC6A28ED}" destId="{465ED29E-54FA-4628-B7D3-ACBF9E6F6868}" srcOrd="1" destOrd="0" presId="urn:microsoft.com/office/officeart/2005/8/layout/process4"/>
    <dgm:cxn modelId="{74DAC62E-F9EE-451E-8B3A-90FF87C87589}" type="presParOf" srcId="{C2F14B0F-E37B-4582-A2E4-975CEC6A28ED}" destId="{FABE3D63-1489-440C-A1EC-178D1317B68C}" srcOrd="2" destOrd="0" presId="urn:microsoft.com/office/officeart/2005/8/layout/process4"/>
    <dgm:cxn modelId="{8AF162B2-1DBC-4181-B391-E77D45970B55}" type="presParOf" srcId="{C2F14B0F-E37B-4582-A2E4-975CEC6A28ED}" destId="{BD3F5B7A-26F1-433B-AB23-511228522D41}" srcOrd="3" destOrd="0" presId="urn:microsoft.com/office/officeart/2005/8/layout/process4"/>
    <dgm:cxn modelId="{0046C0BA-8986-4E10-BAF6-C6AFD98E7DEE}" type="presParOf" srcId="{639ECF2C-2CBC-4BBA-B834-0C2EFC22AFE5}" destId="{B8DEACDB-D85B-423E-BBCF-91AAA95BAA0C}" srcOrd="1" destOrd="0" presId="urn:microsoft.com/office/officeart/2005/8/layout/process4"/>
    <dgm:cxn modelId="{83590BF0-FAA8-4129-9395-3BCC3F27388F}" type="presParOf" srcId="{639ECF2C-2CBC-4BBA-B834-0C2EFC22AFE5}" destId="{F69523F3-3405-4F3B-B630-01FFC5D2D5EB}" srcOrd="2" destOrd="0" presId="urn:microsoft.com/office/officeart/2005/8/layout/process4"/>
    <dgm:cxn modelId="{98DCC48E-0423-4114-AF96-776C87F7C10B}" type="presParOf" srcId="{F69523F3-3405-4F3B-B630-01FFC5D2D5EB}" destId="{512019E4-250F-44D5-BAD0-5FBB364A06FC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1F6831-2F69-4502-9DD7-FCB7C4A509ED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3FBD16-E715-4C68-98F0-0C08BFB0EC4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The system is related to smart tourism works; it serve tourists as expert recommender system.</a:t>
          </a:r>
        </a:p>
      </dgm:t>
    </dgm:pt>
    <dgm:pt modelId="{5D9BC7BC-DB4F-4544-A7DD-6857E97AD448}" type="parTrans" cxnId="{99D27C24-971D-4AC5-8694-FD179504C63A}">
      <dgm:prSet/>
      <dgm:spPr/>
      <dgm:t>
        <a:bodyPr/>
        <a:lstStyle/>
        <a:p>
          <a:endParaRPr lang="en-US"/>
        </a:p>
      </dgm:t>
    </dgm:pt>
    <dgm:pt modelId="{6BDD4B15-F0CE-450A-9AC0-4FAA8A016B0F}" type="sibTrans" cxnId="{99D27C24-971D-4AC5-8694-FD179504C63A}">
      <dgm:prSet/>
      <dgm:spPr/>
      <dgm:t>
        <a:bodyPr/>
        <a:lstStyle/>
        <a:p>
          <a:endParaRPr lang="en-US"/>
        </a:p>
      </dgm:t>
    </dgm:pt>
    <dgm:pt modelId="{656A6710-91CC-4AFA-9542-159471A6E58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Main Features:</a:t>
          </a:r>
        </a:p>
      </dgm:t>
    </dgm:pt>
    <dgm:pt modelId="{A723E95A-A510-43A0-B611-8A41343CB722}" type="parTrans" cxnId="{CFE32B89-7E7E-45E4-8CCB-DF999AE8E6C1}">
      <dgm:prSet/>
      <dgm:spPr/>
      <dgm:t>
        <a:bodyPr/>
        <a:lstStyle/>
        <a:p>
          <a:endParaRPr lang="en-US"/>
        </a:p>
      </dgm:t>
    </dgm:pt>
    <dgm:pt modelId="{4374F229-BCFE-41E4-8D6A-A550D6A06F5D}" type="sibTrans" cxnId="{CFE32B89-7E7E-45E4-8CCB-DF999AE8E6C1}">
      <dgm:prSet/>
      <dgm:spPr/>
      <dgm:t>
        <a:bodyPr/>
        <a:lstStyle/>
        <a:p>
          <a:endParaRPr lang="en-US"/>
        </a:p>
      </dgm:t>
    </dgm:pt>
    <dgm:pt modelId="{3BD44431-A357-4396-ABE0-2A2A4C2B53C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Automated scheduling.</a:t>
          </a:r>
        </a:p>
      </dgm:t>
    </dgm:pt>
    <dgm:pt modelId="{3D24DF60-E51E-4F78-9765-E895120B8518}" type="parTrans" cxnId="{D5B20B49-DAD1-4340-90E5-CFCB22F39FE0}">
      <dgm:prSet/>
      <dgm:spPr/>
      <dgm:t>
        <a:bodyPr/>
        <a:lstStyle/>
        <a:p>
          <a:endParaRPr lang="en-US"/>
        </a:p>
      </dgm:t>
    </dgm:pt>
    <dgm:pt modelId="{CD948DEF-BF35-41F4-8A6A-545F35DB2354}" type="sibTrans" cxnId="{D5B20B49-DAD1-4340-90E5-CFCB22F39FE0}">
      <dgm:prSet/>
      <dgm:spPr/>
      <dgm:t>
        <a:bodyPr/>
        <a:lstStyle/>
        <a:p>
          <a:endParaRPr lang="en-US"/>
        </a:p>
      </dgm:t>
    </dgm:pt>
    <dgm:pt modelId="{EA9D868A-2670-4EF2-808A-3AD24EE8256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Hiring tour guides.</a:t>
          </a:r>
        </a:p>
      </dgm:t>
    </dgm:pt>
    <dgm:pt modelId="{DED6AC91-B619-4AE9-8DFA-DB2E0FC2C717}" type="parTrans" cxnId="{99E4B522-BD15-4823-8F52-1BA12A239146}">
      <dgm:prSet/>
      <dgm:spPr/>
      <dgm:t>
        <a:bodyPr/>
        <a:lstStyle/>
        <a:p>
          <a:endParaRPr lang="en-US"/>
        </a:p>
      </dgm:t>
    </dgm:pt>
    <dgm:pt modelId="{F96C7663-F4F2-4F2E-884B-297142EFC7D1}" type="sibTrans" cxnId="{99E4B522-BD15-4823-8F52-1BA12A239146}">
      <dgm:prSet/>
      <dgm:spPr/>
      <dgm:t>
        <a:bodyPr/>
        <a:lstStyle/>
        <a:p>
          <a:endParaRPr lang="en-US"/>
        </a:p>
      </dgm:t>
    </dgm:pt>
    <dgm:pt modelId="{1D93BCF5-D221-478E-91B7-5C5D0E15E7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Monitor the system and AI.</a:t>
          </a:r>
        </a:p>
      </dgm:t>
    </dgm:pt>
    <dgm:pt modelId="{966E602C-BB84-45AD-A58A-53F53BAFC033}" type="parTrans" cxnId="{65745904-022F-4021-BC92-846FEE5911C2}">
      <dgm:prSet/>
      <dgm:spPr/>
      <dgm:t>
        <a:bodyPr/>
        <a:lstStyle/>
        <a:p>
          <a:endParaRPr lang="en-US"/>
        </a:p>
      </dgm:t>
    </dgm:pt>
    <dgm:pt modelId="{5D599FA3-E232-426C-9E4C-C3B849F4B4A2}" type="sibTrans" cxnId="{65745904-022F-4021-BC92-846FEE5911C2}">
      <dgm:prSet/>
      <dgm:spPr/>
      <dgm:t>
        <a:bodyPr/>
        <a:lstStyle/>
        <a:p>
          <a:endParaRPr lang="en-US"/>
        </a:p>
      </dgm:t>
    </dgm:pt>
    <dgm:pt modelId="{3BB145C1-4936-4C37-BDBB-993309FAF459}" type="pres">
      <dgm:prSet presAssocID="{CD1F6831-2F69-4502-9DD7-FCB7C4A509ED}" presName="root" presStyleCnt="0">
        <dgm:presLayoutVars>
          <dgm:dir/>
          <dgm:resizeHandles val="exact"/>
        </dgm:presLayoutVars>
      </dgm:prSet>
      <dgm:spPr/>
    </dgm:pt>
    <dgm:pt modelId="{FD4FF396-85D9-4E82-8E34-DA46470F6F1F}" type="pres">
      <dgm:prSet presAssocID="{203FBD16-E715-4C68-98F0-0C08BFB0EC48}" presName="compNode" presStyleCnt="0"/>
      <dgm:spPr/>
    </dgm:pt>
    <dgm:pt modelId="{C85A221B-7F53-4693-850B-4030626F2F31}" type="pres">
      <dgm:prSet presAssocID="{203FBD16-E715-4C68-98F0-0C08BFB0EC4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untain scene"/>
        </a:ext>
      </dgm:extLst>
    </dgm:pt>
    <dgm:pt modelId="{CFF5E45A-0FD2-471D-A0ED-D1F8943D4EE8}" type="pres">
      <dgm:prSet presAssocID="{203FBD16-E715-4C68-98F0-0C08BFB0EC48}" presName="iconSpace" presStyleCnt="0"/>
      <dgm:spPr/>
    </dgm:pt>
    <dgm:pt modelId="{F5D712A7-CF93-4F20-8B9B-2ED2F81A1345}" type="pres">
      <dgm:prSet presAssocID="{203FBD16-E715-4C68-98F0-0C08BFB0EC48}" presName="parTx" presStyleLbl="revTx" presStyleIdx="0" presStyleCnt="4">
        <dgm:presLayoutVars>
          <dgm:chMax val="0"/>
          <dgm:chPref val="0"/>
        </dgm:presLayoutVars>
      </dgm:prSet>
      <dgm:spPr/>
    </dgm:pt>
    <dgm:pt modelId="{C31ADDD9-7DFB-4D35-8FD0-9E924640494D}" type="pres">
      <dgm:prSet presAssocID="{203FBD16-E715-4C68-98F0-0C08BFB0EC48}" presName="txSpace" presStyleCnt="0"/>
      <dgm:spPr/>
    </dgm:pt>
    <dgm:pt modelId="{985E84AB-4823-4F81-8049-3CBB9006E7B6}" type="pres">
      <dgm:prSet presAssocID="{203FBD16-E715-4C68-98F0-0C08BFB0EC48}" presName="desTx" presStyleLbl="revTx" presStyleIdx="1" presStyleCnt="4">
        <dgm:presLayoutVars/>
      </dgm:prSet>
      <dgm:spPr/>
    </dgm:pt>
    <dgm:pt modelId="{58C5DCE3-FFC8-42B4-8580-7E3395998622}" type="pres">
      <dgm:prSet presAssocID="{6BDD4B15-F0CE-450A-9AC0-4FAA8A016B0F}" presName="sibTrans" presStyleCnt="0"/>
      <dgm:spPr/>
    </dgm:pt>
    <dgm:pt modelId="{EBE77BA5-124A-4903-BCDB-14A5155142FB}" type="pres">
      <dgm:prSet presAssocID="{656A6710-91CC-4AFA-9542-159471A6E587}" presName="compNode" presStyleCnt="0"/>
      <dgm:spPr/>
    </dgm:pt>
    <dgm:pt modelId="{99500A3D-778D-47C1-A870-BD7B5A385382}" type="pres">
      <dgm:prSet presAssocID="{656A6710-91CC-4AFA-9542-159471A6E58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bulb and pencil with solid fill"/>
        </a:ext>
      </dgm:extLst>
    </dgm:pt>
    <dgm:pt modelId="{1E48FC2B-E79F-4EEF-B2EA-65EA0496265F}" type="pres">
      <dgm:prSet presAssocID="{656A6710-91CC-4AFA-9542-159471A6E587}" presName="iconSpace" presStyleCnt="0"/>
      <dgm:spPr/>
    </dgm:pt>
    <dgm:pt modelId="{5681547E-0731-417D-BD14-24258D51B203}" type="pres">
      <dgm:prSet presAssocID="{656A6710-91CC-4AFA-9542-159471A6E587}" presName="parTx" presStyleLbl="revTx" presStyleIdx="2" presStyleCnt="4">
        <dgm:presLayoutVars>
          <dgm:chMax val="0"/>
          <dgm:chPref val="0"/>
        </dgm:presLayoutVars>
      </dgm:prSet>
      <dgm:spPr/>
    </dgm:pt>
    <dgm:pt modelId="{84293B38-1EEE-4FC1-9C3E-4D14EE56D698}" type="pres">
      <dgm:prSet presAssocID="{656A6710-91CC-4AFA-9542-159471A6E587}" presName="txSpace" presStyleCnt="0"/>
      <dgm:spPr/>
    </dgm:pt>
    <dgm:pt modelId="{0E0A94FD-F1ED-4665-9287-128D8F4D1538}" type="pres">
      <dgm:prSet presAssocID="{656A6710-91CC-4AFA-9542-159471A6E587}" presName="desTx" presStyleLbl="revTx" presStyleIdx="3" presStyleCnt="4">
        <dgm:presLayoutVars/>
      </dgm:prSet>
      <dgm:spPr/>
    </dgm:pt>
  </dgm:ptLst>
  <dgm:cxnLst>
    <dgm:cxn modelId="{65745904-022F-4021-BC92-846FEE5911C2}" srcId="{656A6710-91CC-4AFA-9542-159471A6E587}" destId="{1D93BCF5-D221-478E-91B7-5C5D0E15E796}" srcOrd="2" destOrd="0" parTransId="{966E602C-BB84-45AD-A58A-53F53BAFC033}" sibTransId="{5D599FA3-E232-426C-9E4C-C3B849F4B4A2}"/>
    <dgm:cxn modelId="{99E4B522-BD15-4823-8F52-1BA12A239146}" srcId="{656A6710-91CC-4AFA-9542-159471A6E587}" destId="{EA9D868A-2670-4EF2-808A-3AD24EE82562}" srcOrd="1" destOrd="0" parTransId="{DED6AC91-B619-4AE9-8DFA-DB2E0FC2C717}" sibTransId="{F96C7663-F4F2-4F2E-884B-297142EFC7D1}"/>
    <dgm:cxn modelId="{99D27C24-971D-4AC5-8694-FD179504C63A}" srcId="{CD1F6831-2F69-4502-9DD7-FCB7C4A509ED}" destId="{203FBD16-E715-4C68-98F0-0C08BFB0EC48}" srcOrd="0" destOrd="0" parTransId="{5D9BC7BC-DB4F-4544-A7DD-6857E97AD448}" sibTransId="{6BDD4B15-F0CE-450A-9AC0-4FAA8A016B0F}"/>
    <dgm:cxn modelId="{3264C83A-0C32-4205-92A0-D4FC78D7096F}" type="presOf" srcId="{1D93BCF5-D221-478E-91B7-5C5D0E15E796}" destId="{0E0A94FD-F1ED-4665-9287-128D8F4D1538}" srcOrd="0" destOrd="2" presId="urn:microsoft.com/office/officeart/2018/5/layout/CenteredIconLabelDescriptionList"/>
    <dgm:cxn modelId="{D5B20B49-DAD1-4340-90E5-CFCB22F39FE0}" srcId="{656A6710-91CC-4AFA-9542-159471A6E587}" destId="{3BD44431-A357-4396-ABE0-2A2A4C2B53C6}" srcOrd="0" destOrd="0" parTransId="{3D24DF60-E51E-4F78-9765-E895120B8518}" sibTransId="{CD948DEF-BF35-41F4-8A6A-545F35DB2354}"/>
    <dgm:cxn modelId="{F8698353-230F-47E6-B775-85210B2AADFD}" type="presOf" srcId="{203FBD16-E715-4C68-98F0-0C08BFB0EC48}" destId="{F5D712A7-CF93-4F20-8B9B-2ED2F81A1345}" srcOrd="0" destOrd="0" presId="urn:microsoft.com/office/officeart/2018/5/layout/CenteredIconLabelDescriptionList"/>
    <dgm:cxn modelId="{CFE32B89-7E7E-45E4-8CCB-DF999AE8E6C1}" srcId="{CD1F6831-2F69-4502-9DD7-FCB7C4A509ED}" destId="{656A6710-91CC-4AFA-9542-159471A6E587}" srcOrd="1" destOrd="0" parTransId="{A723E95A-A510-43A0-B611-8A41343CB722}" sibTransId="{4374F229-BCFE-41E4-8D6A-A550D6A06F5D}"/>
    <dgm:cxn modelId="{2EA61A8A-1E14-4B2D-866C-A26F5437BE3C}" type="presOf" srcId="{EA9D868A-2670-4EF2-808A-3AD24EE82562}" destId="{0E0A94FD-F1ED-4665-9287-128D8F4D1538}" srcOrd="0" destOrd="1" presId="urn:microsoft.com/office/officeart/2018/5/layout/CenteredIconLabelDescriptionList"/>
    <dgm:cxn modelId="{2B66DCA6-6057-42EA-83D8-46A5E4C01CA4}" type="presOf" srcId="{CD1F6831-2F69-4502-9DD7-FCB7C4A509ED}" destId="{3BB145C1-4936-4C37-BDBB-993309FAF459}" srcOrd="0" destOrd="0" presId="urn:microsoft.com/office/officeart/2018/5/layout/CenteredIconLabelDescriptionList"/>
    <dgm:cxn modelId="{0AE49DEF-0CB0-4240-BF8B-A3BCA415CB15}" type="presOf" srcId="{3BD44431-A357-4396-ABE0-2A2A4C2B53C6}" destId="{0E0A94FD-F1ED-4665-9287-128D8F4D1538}" srcOrd="0" destOrd="0" presId="urn:microsoft.com/office/officeart/2018/5/layout/CenteredIconLabelDescriptionList"/>
    <dgm:cxn modelId="{FF2E11F5-38DB-4D38-9B76-208EB6C4087B}" type="presOf" srcId="{656A6710-91CC-4AFA-9542-159471A6E587}" destId="{5681547E-0731-417D-BD14-24258D51B203}" srcOrd="0" destOrd="0" presId="urn:microsoft.com/office/officeart/2018/5/layout/CenteredIconLabelDescriptionList"/>
    <dgm:cxn modelId="{BAF46EDD-D339-4D50-9FE1-20F976FE86BD}" type="presParOf" srcId="{3BB145C1-4936-4C37-BDBB-993309FAF459}" destId="{FD4FF396-85D9-4E82-8E34-DA46470F6F1F}" srcOrd="0" destOrd="0" presId="urn:microsoft.com/office/officeart/2018/5/layout/CenteredIconLabelDescriptionList"/>
    <dgm:cxn modelId="{D5A70112-0EF2-4A5B-9579-A4B46EBEE16F}" type="presParOf" srcId="{FD4FF396-85D9-4E82-8E34-DA46470F6F1F}" destId="{C85A221B-7F53-4693-850B-4030626F2F31}" srcOrd="0" destOrd="0" presId="urn:microsoft.com/office/officeart/2018/5/layout/CenteredIconLabelDescriptionList"/>
    <dgm:cxn modelId="{CE219820-E6E9-41B3-A250-2CDC17A46914}" type="presParOf" srcId="{FD4FF396-85D9-4E82-8E34-DA46470F6F1F}" destId="{CFF5E45A-0FD2-471D-A0ED-D1F8943D4EE8}" srcOrd="1" destOrd="0" presId="urn:microsoft.com/office/officeart/2018/5/layout/CenteredIconLabelDescriptionList"/>
    <dgm:cxn modelId="{A4F00D2E-38BD-481B-BE56-C075B1B3926F}" type="presParOf" srcId="{FD4FF396-85D9-4E82-8E34-DA46470F6F1F}" destId="{F5D712A7-CF93-4F20-8B9B-2ED2F81A1345}" srcOrd="2" destOrd="0" presId="urn:microsoft.com/office/officeart/2018/5/layout/CenteredIconLabelDescriptionList"/>
    <dgm:cxn modelId="{BFFA7E35-BCC2-4A8E-A9AF-5D62587CCBF0}" type="presParOf" srcId="{FD4FF396-85D9-4E82-8E34-DA46470F6F1F}" destId="{C31ADDD9-7DFB-4D35-8FD0-9E924640494D}" srcOrd="3" destOrd="0" presId="urn:microsoft.com/office/officeart/2018/5/layout/CenteredIconLabelDescriptionList"/>
    <dgm:cxn modelId="{103525C5-4125-475E-8670-65624F981E8B}" type="presParOf" srcId="{FD4FF396-85D9-4E82-8E34-DA46470F6F1F}" destId="{985E84AB-4823-4F81-8049-3CBB9006E7B6}" srcOrd="4" destOrd="0" presId="urn:microsoft.com/office/officeart/2018/5/layout/CenteredIconLabelDescriptionList"/>
    <dgm:cxn modelId="{E3F2409C-3793-4E27-B0B4-4409E63C5499}" type="presParOf" srcId="{3BB145C1-4936-4C37-BDBB-993309FAF459}" destId="{58C5DCE3-FFC8-42B4-8580-7E3395998622}" srcOrd="1" destOrd="0" presId="urn:microsoft.com/office/officeart/2018/5/layout/CenteredIconLabelDescriptionList"/>
    <dgm:cxn modelId="{6E09EE6F-8366-4A7D-96EA-7AAF75A3B8F0}" type="presParOf" srcId="{3BB145C1-4936-4C37-BDBB-993309FAF459}" destId="{EBE77BA5-124A-4903-BCDB-14A5155142FB}" srcOrd="2" destOrd="0" presId="urn:microsoft.com/office/officeart/2018/5/layout/CenteredIconLabelDescriptionList"/>
    <dgm:cxn modelId="{FBBF1E29-A9BE-44B3-B728-9FD6131DABD2}" type="presParOf" srcId="{EBE77BA5-124A-4903-BCDB-14A5155142FB}" destId="{99500A3D-778D-47C1-A870-BD7B5A385382}" srcOrd="0" destOrd="0" presId="urn:microsoft.com/office/officeart/2018/5/layout/CenteredIconLabelDescriptionList"/>
    <dgm:cxn modelId="{9F04690B-A7B2-47D1-A589-2603D0D24B32}" type="presParOf" srcId="{EBE77BA5-124A-4903-BCDB-14A5155142FB}" destId="{1E48FC2B-E79F-4EEF-B2EA-65EA0496265F}" srcOrd="1" destOrd="0" presId="urn:microsoft.com/office/officeart/2018/5/layout/CenteredIconLabelDescriptionList"/>
    <dgm:cxn modelId="{C43F4C8B-50EA-4242-A3BB-582792BF4CD3}" type="presParOf" srcId="{EBE77BA5-124A-4903-BCDB-14A5155142FB}" destId="{5681547E-0731-417D-BD14-24258D51B203}" srcOrd="2" destOrd="0" presId="urn:microsoft.com/office/officeart/2018/5/layout/CenteredIconLabelDescriptionList"/>
    <dgm:cxn modelId="{978E7D34-1CF5-4F3A-B597-18C7E7D62F12}" type="presParOf" srcId="{EBE77BA5-124A-4903-BCDB-14A5155142FB}" destId="{84293B38-1EEE-4FC1-9C3E-4D14EE56D698}" srcOrd="3" destOrd="0" presId="urn:microsoft.com/office/officeart/2018/5/layout/CenteredIconLabelDescriptionList"/>
    <dgm:cxn modelId="{79070C30-A71F-47E0-A768-192CA5D87677}" type="presParOf" srcId="{EBE77BA5-124A-4903-BCDB-14A5155142FB}" destId="{0E0A94FD-F1ED-4665-9287-128D8F4D1538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D1F6831-2F69-4502-9DD7-FCB7C4A509ED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203FBD16-E715-4C68-98F0-0C08BFB0EC4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The system is related to smart tourism works; it serve tourists as expert recommender system.</a:t>
          </a:r>
        </a:p>
      </dgm:t>
    </dgm:pt>
    <dgm:pt modelId="{5D9BC7BC-DB4F-4544-A7DD-6857E97AD448}" type="parTrans" cxnId="{99D27C24-971D-4AC5-8694-FD179504C63A}">
      <dgm:prSet/>
      <dgm:spPr/>
      <dgm:t>
        <a:bodyPr/>
        <a:lstStyle/>
        <a:p>
          <a:endParaRPr lang="en-US"/>
        </a:p>
      </dgm:t>
    </dgm:pt>
    <dgm:pt modelId="{6BDD4B15-F0CE-450A-9AC0-4FAA8A016B0F}" type="sibTrans" cxnId="{99D27C24-971D-4AC5-8694-FD179504C63A}">
      <dgm:prSet/>
      <dgm:spPr/>
      <dgm:t>
        <a:bodyPr/>
        <a:lstStyle/>
        <a:p>
          <a:endParaRPr lang="en-US"/>
        </a:p>
      </dgm:t>
    </dgm:pt>
    <dgm:pt modelId="{656A6710-91CC-4AFA-9542-159471A6E58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Main Features:</a:t>
          </a:r>
        </a:p>
      </dgm:t>
    </dgm:pt>
    <dgm:pt modelId="{A723E95A-A510-43A0-B611-8A41343CB722}" type="parTrans" cxnId="{CFE32B89-7E7E-45E4-8CCB-DF999AE8E6C1}">
      <dgm:prSet/>
      <dgm:spPr/>
      <dgm:t>
        <a:bodyPr/>
        <a:lstStyle/>
        <a:p>
          <a:endParaRPr lang="en-US"/>
        </a:p>
      </dgm:t>
    </dgm:pt>
    <dgm:pt modelId="{4374F229-BCFE-41E4-8D6A-A550D6A06F5D}" type="sibTrans" cxnId="{CFE32B89-7E7E-45E4-8CCB-DF999AE8E6C1}">
      <dgm:prSet/>
      <dgm:spPr/>
      <dgm:t>
        <a:bodyPr/>
        <a:lstStyle/>
        <a:p>
          <a:endParaRPr lang="en-US"/>
        </a:p>
      </dgm:t>
    </dgm:pt>
    <dgm:pt modelId="{3BD44431-A357-4396-ABE0-2A2A4C2B53C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Automated scheduling.</a:t>
          </a:r>
        </a:p>
      </dgm:t>
    </dgm:pt>
    <dgm:pt modelId="{3D24DF60-E51E-4F78-9765-E895120B8518}" type="parTrans" cxnId="{D5B20B49-DAD1-4340-90E5-CFCB22F39FE0}">
      <dgm:prSet/>
      <dgm:spPr/>
      <dgm:t>
        <a:bodyPr/>
        <a:lstStyle/>
        <a:p>
          <a:endParaRPr lang="en-US"/>
        </a:p>
      </dgm:t>
    </dgm:pt>
    <dgm:pt modelId="{CD948DEF-BF35-41F4-8A6A-545F35DB2354}" type="sibTrans" cxnId="{D5B20B49-DAD1-4340-90E5-CFCB22F39FE0}">
      <dgm:prSet/>
      <dgm:spPr/>
      <dgm:t>
        <a:bodyPr/>
        <a:lstStyle/>
        <a:p>
          <a:endParaRPr lang="en-US"/>
        </a:p>
      </dgm:t>
    </dgm:pt>
    <dgm:pt modelId="{EA9D868A-2670-4EF2-808A-3AD24EE8256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Hiring tour guides.</a:t>
          </a:r>
        </a:p>
      </dgm:t>
    </dgm:pt>
    <dgm:pt modelId="{DED6AC91-B619-4AE9-8DFA-DB2E0FC2C717}" type="parTrans" cxnId="{99E4B522-BD15-4823-8F52-1BA12A239146}">
      <dgm:prSet/>
      <dgm:spPr/>
      <dgm:t>
        <a:bodyPr/>
        <a:lstStyle/>
        <a:p>
          <a:endParaRPr lang="en-US"/>
        </a:p>
      </dgm:t>
    </dgm:pt>
    <dgm:pt modelId="{F96C7663-F4F2-4F2E-884B-297142EFC7D1}" type="sibTrans" cxnId="{99E4B522-BD15-4823-8F52-1BA12A239146}">
      <dgm:prSet/>
      <dgm:spPr/>
      <dgm:t>
        <a:bodyPr/>
        <a:lstStyle/>
        <a:p>
          <a:endParaRPr lang="en-US"/>
        </a:p>
      </dgm:t>
    </dgm:pt>
    <dgm:pt modelId="{1D93BCF5-D221-478E-91B7-5C5D0E15E7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Monitor the system and AI.</a:t>
          </a:r>
        </a:p>
      </dgm:t>
    </dgm:pt>
    <dgm:pt modelId="{966E602C-BB84-45AD-A58A-53F53BAFC033}" type="parTrans" cxnId="{65745904-022F-4021-BC92-846FEE5911C2}">
      <dgm:prSet/>
      <dgm:spPr/>
      <dgm:t>
        <a:bodyPr/>
        <a:lstStyle/>
        <a:p>
          <a:endParaRPr lang="en-US"/>
        </a:p>
      </dgm:t>
    </dgm:pt>
    <dgm:pt modelId="{5D599FA3-E232-426C-9E4C-C3B849F4B4A2}" type="sibTrans" cxnId="{65745904-022F-4021-BC92-846FEE5911C2}">
      <dgm:prSet/>
      <dgm:spPr/>
      <dgm:t>
        <a:bodyPr/>
        <a:lstStyle/>
        <a:p>
          <a:endParaRPr lang="en-US"/>
        </a:p>
      </dgm:t>
    </dgm:pt>
    <dgm:pt modelId="{174BD762-DDF3-4439-A89A-FB018F1763E8}" type="pres">
      <dgm:prSet presAssocID="{CD1F6831-2F69-4502-9DD7-FCB7C4A509ED}" presName="root" presStyleCnt="0">
        <dgm:presLayoutVars>
          <dgm:dir/>
          <dgm:resizeHandles val="exact"/>
        </dgm:presLayoutVars>
      </dgm:prSet>
      <dgm:spPr/>
    </dgm:pt>
    <dgm:pt modelId="{C9420869-76CF-46F4-9401-257C41647468}" type="pres">
      <dgm:prSet presAssocID="{203FBD16-E715-4C68-98F0-0C08BFB0EC48}" presName="compNode" presStyleCnt="0"/>
      <dgm:spPr/>
    </dgm:pt>
    <dgm:pt modelId="{20AE69B1-686F-4A7D-A3AC-897291E6F03C}" type="pres">
      <dgm:prSet presAssocID="{203FBD16-E715-4C68-98F0-0C08BFB0EC48}" presName="iconRect" presStyleLbl="node1" presStyleIdx="0" presStyleCnt="2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untain scene"/>
        </a:ext>
      </dgm:extLst>
    </dgm:pt>
    <dgm:pt modelId="{E669E1A7-A064-4CC4-9BF2-9F17D27B7CA5}" type="pres">
      <dgm:prSet presAssocID="{203FBD16-E715-4C68-98F0-0C08BFB0EC48}" presName="iconSpace" presStyleCnt="0"/>
      <dgm:spPr/>
    </dgm:pt>
    <dgm:pt modelId="{8FF14449-F75D-4F93-8DD1-6580A8E88DAE}" type="pres">
      <dgm:prSet presAssocID="{203FBD16-E715-4C68-98F0-0C08BFB0EC48}" presName="parTx" presStyleLbl="revTx" presStyleIdx="0" presStyleCnt="4">
        <dgm:presLayoutVars>
          <dgm:chMax val="0"/>
          <dgm:chPref val="0"/>
        </dgm:presLayoutVars>
      </dgm:prSet>
      <dgm:spPr/>
    </dgm:pt>
    <dgm:pt modelId="{3C74E234-8AD2-4E1F-9F6E-6F2F6C31520C}" type="pres">
      <dgm:prSet presAssocID="{203FBD16-E715-4C68-98F0-0C08BFB0EC48}" presName="txSpace" presStyleCnt="0"/>
      <dgm:spPr/>
    </dgm:pt>
    <dgm:pt modelId="{FD7EAF14-DA52-4525-B769-9AB1A9555FAB}" type="pres">
      <dgm:prSet presAssocID="{203FBD16-E715-4C68-98F0-0C08BFB0EC48}" presName="desTx" presStyleLbl="revTx" presStyleIdx="1" presStyleCnt="4">
        <dgm:presLayoutVars/>
      </dgm:prSet>
      <dgm:spPr/>
    </dgm:pt>
    <dgm:pt modelId="{B78206D5-F700-4317-AE41-94FE91C18841}" type="pres">
      <dgm:prSet presAssocID="{6BDD4B15-F0CE-450A-9AC0-4FAA8A016B0F}" presName="sibTrans" presStyleCnt="0"/>
      <dgm:spPr/>
    </dgm:pt>
    <dgm:pt modelId="{83203DFA-CD86-4FDB-9EC1-3A7E2EF3C84D}" type="pres">
      <dgm:prSet presAssocID="{656A6710-91CC-4AFA-9542-159471A6E587}" presName="compNode" presStyleCnt="0"/>
      <dgm:spPr/>
    </dgm:pt>
    <dgm:pt modelId="{E22D27CD-F99E-451C-B45C-32CC956B8E62}" type="pres">
      <dgm:prSet presAssocID="{656A6710-91CC-4AFA-9542-159471A6E587}" presName="iconRect" presStyleLbl="node1" presStyleIdx="1" presStyleCnt="2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FFD08FB7-210E-4F42-8EDC-1A24B8D006AA}" type="pres">
      <dgm:prSet presAssocID="{656A6710-91CC-4AFA-9542-159471A6E587}" presName="iconSpace" presStyleCnt="0"/>
      <dgm:spPr/>
    </dgm:pt>
    <dgm:pt modelId="{593B76BA-33B5-4078-8048-721FE7BDFE8A}" type="pres">
      <dgm:prSet presAssocID="{656A6710-91CC-4AFA-9542-159471A6E587}" presName="parTx" presStyleLbl="revTx" presStyleIdx="2" presStyleCnt="4">
        <dgm:presLayoutVars>
          <dgm:chMax val="0"/>
          <dgm:chPref val="0"/>
        </dgm:presLayoutVars>
      </dgm:prSet>
      <dgm:spPr/>
    </dgm:pt>
    <dgm:pt modelId="{13950110-2585-4766-828F-73D1D2A437E4}" type="pres">
      <dgm:prSet presAssocID="{656A6710-91CC-4AFA-9542-159471A6E587}" presName="txSpace" presStyleCnt="0"/>
      <dgm:spPr/>
    </dgm:pt>
    <dgm:pt modelId="{D461E678-9C75-4E6B-B746-D5F8DBECBCA3}" type="pres">
      <dgm:prSet presAssocID="{656A6710-91CC-4AFA-9542-159471A6E587}" presName="desTx" presStyleLbl="revTx" presStyleIdx="3" presStyleCnt="4">
        <dgm:presLayoutVars/>
      </dgm:prSet>
      <dgm:spPr/>
    </dgm:pt>
  </dgm:ptLst>
  <dgm:cxnLst>
    <dgm:cxn modelId="{65745904-022F-4021-BC92-846FEE5911C2}" srcId="{656A6710-91CC-4AFA-9542-159471A6E587}" destId="{1D93BCF5-D221-478E-91B7-5C5D0E15E796}" srcOrd="2" destOrd="0" parTransId="{966E602C-BB84-45AD-A58A-53F53BAFC033}" sibTransId="{5D599FA3-E232-426C-9E4C-C3B849F4B4A2}"/>
    <dgm:cxn modelId="{99E4B522-BD15-4823-8F52-1BA12A239146}" srcId="{656A6710-91CC-4AFA-9542-159471A6E587}" destId="{EA9D868A-2670-4EF2-808A-3AD24EE82562}" srcOrd="1" destOrd="0" parTransId="{DED6AC91-B619-4AE9-8DFA-DB2E0FC2C717}" sibTransId="{F96C7663-F4F2-4F2E-884B-297142EFC7D1}"/>
    <dgm:cxn modelId="{02634A23-B902-4257-85A5-C151E33725AE}" type="presOf" srcId="{CD1F6831-2F69-4502-9DD7-FCB7C4A509ED}" destId="{174BD762-DDF3-4439-A89A-FB018F1763E8}" srcOrd="0" destOrd="0" presId="urn:microsoft.com/office/officeart/2018/5/layout/CenteredIconLabelDescriptionList"/>
    <dgm:cxn modelId="{99D27C24-971D-4AC5-8694-FD179504C63A}" srcId="{CD1F6831-2F69-4502-9DD7-FCB7C4A509ED}" destId="{203FBD16-E715-4C68-98F0-0C08BFB0EC48}" srcOrd="0" destOrd="0" parTransId="{5D9BC7BC-DB4F-4544-A7DD-6857E97AD448}" sibTransId="{6BDD4B15-F0CE-450A-9AC0-4FAA8A016B0F}"/>
    <dgm:cxn modelId="{D5B20B49-DAD1-4340-90E5-CFCB22F39FE0}" srcId="{656A6710-91CC-4AFA-9542-159471A6E587}" destId="{3BD44431-A357-4396-ABE0-2A2A4C2B53C6}" srcOrd="0" destOrd="0" parTransId="{3D24DF60-E51E-4F78-9765-E895120B8518}" sibTransId="{CD948DEF-BF35-41F4-8A6A-545F35DB2354}"/>
    <dgm:cxn modelId="{1EF9D24F-1DCC-45AE-9AF2-460D6C75FC94}" type="presOf" srcId="{656A6710-91CC-4AFA-9542-159471A6E587}" destId="{593B76BA-33B5-4078-8048-721FE7BDFE8A}" srcOrd="0" destOrd="0" presId="urn:microsoft.com/office/officeart/2018/5/layout/CenteredIconLabelDescriptionList"/>
    <dgm:cxn modelId="{6626EF88-64D7-4BE1-982A-7E9D1FAFDFF6}" type="presOf" srcId="{3BD44431-A357-4396-ABE0-2A2A4C2B53C6}" destId="{D461E678-9C75-4E6B-B746-D5F8DBECBCA3}" srcOrd="0" destOrd="0" presId="urn:microsoft.com/office/officeart/2018/5/layout/CenteredIconLabelDescriptionList"/>
    <dgm:cxn modelId="{CFE32B89-7E7E-45E4-8CCB-DF999AE8E6C1}" srcId="{CD1F6831-2F69-4502-9DD7-FCB7C4A509ED}" destId="{656A6710-91CC-4AFA-9542-159471A6E587}" srcOrd="1" destOrd="0" parTransId="{A723E95A-A510-43A0-B611-8A41343CB722}" sibTransId="{4374F229-BCFE-41E4-8D6A-A550D6A06F5D}"/>
    <dgm:cxn modelId="{CEEE188F-FBC7-4382-AEA4-FEA51525BE90}" type="presOf" srcId="{EA9D868A-2670-4EF2-808A-3AD24EE82562}" destId="{D461E678-9C75-4E6B-B746-D5F8DBECBCA3}" srcOrd="0" destOrd="1" presId="urn:microsoft.com/office/officeart/2018/5/layout/CenteredIconLabelDescriptionList"/>
    <dgm:cxn modelId="{DBCDC7C5-F0E6-4EF3-AA5E-4A1BD520E57A}" type="presOf" srcId="{203FBD16-E715-4C68-98F0-0C08BFB0EC48}" destId="{8FF14449-F75D-4F93-8DD1-6580A8E88DAE}" srcOrd="0" destOrd="0" presId="urn:microsoft.com/office/officeart/2018/5/layout/CenteredIconLabelDescriptionList"/>
    <dgm:cxn modelId="{530778C7-4389-4B52-BE20-44F1F476C851}" type="presOf" srcId="{1D93BCF5-D221-478E-91B7-5C5D0E15E796}" destId="{D461E678-9C75-4E6B-B746-D5F8DBECBCA3}" srcOrd="0" destOrd="2" presId="urn:microsoft.com/office/officeart/2018/5/layout/CenteredIconLabelDescriptionList"/>
    <dgm:cxn modelId="{3DDF0633-8CEC-427A-A824-0D92F23CB863}" type="presParOf" srcId="{174BD762-DDF3-4439-A89A-FB018F1763E8}" destId="{C9420869-76CF-46F4-9401-257C41647468}" srcOrd="0" destOrd="0" presId="urn:microsoft.com/office/officeart/2018/5/layout/CenteredIconLabelDescriptionList"/>
    <dgm:cxn modelId="{0B4A4344-1110-4F8F-88C1-29DCFAEE59E9}" type="presParOf" srcId="{C9420869-76CF-46F4-9401-257C41647468}" destId="{20AE69B1-686F-4A7D-A3AC-897291E6F03C}" srcOrd="0" destOrd="0" presId="urn:microsoft.com/office/officeart/2018/5/layout/CenteredIconLabelDescriptionList"/>
    <dgm:cxn modelId="{23279450-3A71-433F-B85D-870A0596750A}" type="presParOf" srcId="{C9420869-76CF-46F4-9401-257C41647468}" destId="{E669E1A7-A064-4CC4-9BF2-9F17D27B7CA5}" srcOrd="1" destOrd="0" presId="urn:microsoft.com/office/officeart/2018/5/layout/CenteredIconLabelDescriptionList"/>
    <dgm:cxn modelId="{D3CEFBBB-DBA9-4F9E-A530-7622E257C72B}" type="presParOf" srcId="{C9420869-76CF-46F4-9401-257C41647468}" destId="{8FF14449-F75D-4F93-8DD1-6580A8E88DAE}" srcOrd="2" destOrd="0" presId="urn:microsoft.com/office/officeart/2018/5/layout/CenteredIconLabelDescriptionList"/>
    <dgm:cxn modelId="{E2DB339E-967B-460B-AE6C-24F729A12069}" type="presParOf" srcId="{C9420869-76CF-46F4-9401-257C41647468}" destId="{3C74E234-8AD2-4E1F-9F6E-6F2F6C31520C}" srcOrd="3" destOrd="0" presId="urn:microsoft.com/office/officeart/2018/5/layout/CenteredIconLabelDescriptionList"/>
    <dgm:cxn modelId="{A2AD25AF-95D8-4D8D-8C7C-EF678D754113}" type="presParOf" srcId="{C9420869-76CF-46F4-9401-257C41647468}" destId="{FD7EAF14-DA52-4525-B769-9AB1A9555FAB}" srcOrd="4" destOrd="0" presId="urn:microsoft.com/office/officeart/2018/5/layout/CenteredIconLabelDescriptionList"/>
    <dgm:cxn modelId="{A2AC572F-ED9F-453D-BE32-E2387795A827}" type="presParOf" srcId="{174BD762-DDF3-4439-A89A-FB018F1763E8}" destId="{B78206D5-F700-4317-AE41-94FE91C18841}" srcOrd="1" destOrd="0" presId="urn:microsoft.com/office/officeart/2018/5/layout/CenteredIconLabelDescriptionList"/>
    <dgm:cxn modelId="{B7E32792-3AE5-4754-B2A7-48D85B5B9BC2}" type="presParOf" srcId="{174BD762-DDF3-4439-A89A-FB018F1763E8}" destId="{83203DFA-CD86-4FDB-9EC1-3A7E2EF3C84D}" srcOrd="2" destOrd="0" presId="urn:microsoft.com/office/officeart/2018/5/layout/CenteredIconLabelDescriptionList"/>
    <dgm:cxn modelId="{DF59294B-592F-42E7-BA03-5B22B2E1F20B}" type="presParOf" srcId="{83203DFA-CD86-4FDB-9EC1-3A7E2EF3C84D}" destId="{E22D27CD-F99E-451C-B45C-32CC956B8E62}" srcOrd="0" destOrd="0" presId="urn:microsoft.com/office/officeart/2018/5/layout/CenteredIconLabelDescriptionList"/>
    <dgm:cxn modelId="{D1D9C6E6-A1A2-44E1-AE30-E905C3B532E0}" type="presParOf" srcId="{83203DFA-CD86-4FDB-9EC1-3A7E2EF3C84D}" destId="{FFD08FB7-210E-4F42-8EDC-1A24B8D006AA}" srcOrd="1" destOrd="0" presId="urn:microsoft.com/office/officeart/2018/5/layout/CenteredIconLabelDescriptionList"/>
    <dgm:cxn modelId="{9737B7AB-8588-4AA8-8C2D-4B86671CF6BC}" type="presParOf" srcId="{83203DFA-CD86-4FDB-9EC1-3A7E2EF3C84D}" destId="{593B76BA-33B5-4078-8048-721FE7BDFE8A}" srcOrd="2" destOrd="0" presId="urn:microsoft.com/office/officeart/2018/5/layout/CenteredIconLabelDescriptionList"/>
    <dgm:cxn modelId="{993D0FEE-60F3-495B-8C76-ED9E99CB719C}" type="presParOf" srcId="{83203DFA-CD86-4FDB-9EC1-3A7E2EF3C84D}" destId="{13950110-2585-4766-828F-73D1D2A437E4}" srcOrd="3" destOrd="0" presId="urn:microsoft.com/office/officeart/2018/5/layout/CenteredIconLabelDescriptionList"/>
    <dgm:cxn modelId="{D32FAA4C-F9C0-432D-98E2-0E48758894C1}" type="presParOf" srcId="{83203DFA-CD86-4FDB-9EC1-3A7E2EF3C84D}" destId="{D461E678-9C75-4E6B-B746-D5F8DBECBCA3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B02456D-8DC5-4B1F-866D-F726D10B6A00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accent1_2" csCatId="accent1" phldr="1"/>
      <dgm:spPr/>
      <dgm:t>
        <a:bodyPr/>
        <a:lstStyle/>
        <a:p>
          <a:endParaRPr lang="en-US"/>
        </a:p>
      </dgm:t>
    </dgm:pt>
    <dgm:pt modelId="{F02CBA90-2286-4701-86D7-58AD88C5E08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Requirements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478AFEE-CE47-4737-9412-DAEFA2724F44}" type="parTrans" cxnId="{709B9F17-6A3D-4887-98CF-3E5F8048A979}">
      <dgm:prSet/>
      <dgm:spPr/>
      <dgm:t>
        <a:bodyPr/>
        <a:lstStyle/>
        <a:p>
          <a:endParaRPr lang="en-US"/>
        </a:p>
      </dgm:t>
    </dgm:pt>
    <dgm:pt modelId="{AF659999-4110-4D7A-817E-1396F98F0403}" type="sibTrans" cxnId="{709B9F17-6A3D-4887-98CF-3E5F8048A979}">
      <dgm:prSet/>
      <dgm:spPr/>
      <dgm:t>
        <a:bodyPr/>
        <a:lstStyle/>
        <a:p>
          <a:endParaRPr lang="en-US"/>
        </a:p>
      </dgm:t>
    </dgm:pt>
    <dgm:pt modelId="{82528968-2786-4948-8005-3E76E78D500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Design Life Cycle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BCFFD8E-418D-436E-B3E3-49006F1EB3D3}" type="parTrans" cxnId="{8A15890B-2E55-4C1B-B4B4-315E1D849D63}">
      <dgm:prSet/>
      <dgm:spPr/>
      <dgm:t>
        <a:bodyPr/>
        <a:lstStyle/>
        <a:p>
          <a:endParaRPr lang="en-US"/>
        </a:p>
      </dgm:t>
    </dgm:pt>
    <dgm:pt modelId="{9B07875C-ED5C-48E5-A68E-0531BBC4E6AB}" type="sibTrans" cxnId="{8A15890B-2E55-4C1B-B4B4-315E1D849D63}">
      <dgm:prSet/>
      <dgm:spPr/>
      <dgm:t>
        <a:bodyPr/>
        <a:lstStyle/>
        <a:p>
          <a:endParaRPr lang="en-US"/>
        </a:p>
      </dgm:t>
    </dgm:pt>
    <dgm:pt modelId="{B95790E3-3E17-4B29-B30C-5F4CD2B096F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Evaluation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2887C25-79B7-4270-B2EE-07F06368D71A}" type="parTrans" cxnId="{9A3D9CD0-92E6-48D0-8B8F-E40D822A1A26}">
      <dgm:prSet/>
      <dgm:spPr/>
      <dgm:t>
        <a:bodyPr/>
        <a:lstStyle/>
        <a:p>
          <a:endParaRPr lang="en-US"/>
        </a:p>
      </dgm:t>
    </dgm:pt>
    <dgm:pt modelId="{3CDD14E1-05B9-4032-AC16-13582E22BE87}" type="sibTrans" cxnId="{9A3D9CD0-92E6-48D0-8B8F-E40D822A1A26}">
      <dgm:prSet/>
      <dgm:spPr/>
      <dgm:t>
        <a:bodyPr/>
        <a:lstStyle/>
        <a:p>
          <a:endParaRPr lang="en-US"/>
        </a:p>
      </dgm:t>
    </dgm:pt>
    <dgm:pt modelId="{ABABB6B1-2688-478B-8A64-02BFC4D03CB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Release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14BF1EC-ACBF-4FF1-9DBA-EB9914A0A792}" type="parTrans" cxnId="{0E62E197-E357-4433-B8E3-60D4BC9E51B7}">
      <dgm:prSet/>
      <dgm:spPr/>
      <dgm:t>
        <a:bodyPr/>
        <a:lstStyle/>
        <a:p>
          <a:endParaRPr lang="en-US"/>
        </a:p>
      </dgm:t>
    </dgm:pt>
    <dgm:pt modelId="{2DC3E3FD-611B-45DB-9074-25BAFA81C558}" type="sibTrans" cxnId="{0E62E197-E357-4433-B8E3-60D4BC9E51B7}">
      <dgm:prSet/>
      <dgm:spPr/>
      <dgm:t>
        <a:bodyPr/>
        <a:lstStyle/>
        <a:p>
          <a:endParaRPr lang="en-US"/>
        </a:p>
      </dgm:t>
    </dgm:pt>
    <dgm:pt modelId="{8D7BCA3E-13C1-4443-9EB7-2A8332708E11}" type="pres">
      <dgm:prSet presAssocID="{2B02456D-8DC5-4B1F-866D-F726D10B6A00}" presName="root" presStyleCnt="0">
        <dgm:presLayoutVars>
          <dgm:dir/>
          <dgm:resizeHandles val="exact"/>
        </dgm:presLayoutVars>
      </dgm:prSet>
      <dgm:spPr/>
    </dgm:pt>
    <dgm:pt modelId="{90BFD94F-4F6A-4584-8B82-E9AD138C2AA6}" type="pres">
      <dgm:prSet presAssocID="{F02CBA90-2286-4701-86D7-58AD88C5E08B}" presName="compNode" presStyleCnt="0"/>
      <dgm:spPr/>
    </dgm:pt>
    <dgm:pt modelId="{B1373C51-B3B9-417B-ABD7-AEE52F1EA5E4}" type="pres">
      <dgm:prSet presAssocID="{F02CBA90-2286-4701-86D7-58AD88C5E08B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86D6B489-2CD0-495D-A1F3-28F2AF158428}" type="pres">
      <dgm:prSet presAssocID="{F02CBA90-2286-4701-86D7-58AD88C5E08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CDCB279-2B50-4CF8-827D-EA70ABE01DD9}" type="pres">
      <dgm:prSet presAssocID="{F02CBA90-2286-4701-86D7-58AD88C5E08B}" presName="spaceRect" presStyleCnt="0"/>
      <dgm:spPr/>
    </dgm:pt>
    <dgm:pt modelId="{D0D64CC9-01B5-440C-900D-0C6D7FF9CBEC}" type="pres">
      <dgm:prSet presAssocID="{F02CBA90-2286-4701-86D7-58AD88C5E08B}" presName="textRect" presStyleLbl="revTx" presStyleIdx="0" presStyleCnt="4">
        <dgm:presLayoutVars>
          <dgm:chMax val="1"/>
          <dgm:chPref val="1"/>
        </dgm:presLayoutVars>
      </dgm:prSet>
      <dgm:spPr/>
    </dgm:pt>
    <dgm:pt modelId="{8E4259FC-EE3D-4CC8-AA22-16E35AA046DB}" type="pres">
      <dgm:prSet presAssocID="{AF659999-4110-4D7A-817E-1396F98F0403}" presName="sibTrans" presStyleCnt="0"/>
      <dgm:spPr/>
    </dgm:pt>
    <dgm:pt modelId="{AF925CBC-5C91-40DF-81DA-873EF610F5E6}" type="pres">
      <dgm:prSet presAssocID="{82528968-2786-4948-8005-3E76E78D5000}" presName="compNode" presStyleCnt="0"/>
      <dgm:spPr/>
    </dgm:pt>
    <dgm:pt modelId="{1966DA7C-8887-4B17-A51C-A87377232190}" type="pres">
      <dgm:prSet presAssocID="{82528968-2786-4948-8005-3E76E78D5000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D666B344-904F-42F3-A6AE-0128767C18E5}" type="pres">
      <dgm:prSet presAssocID="{82528968-2786-4948-8005-3E76E78D500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peat"/>
        </a:ext>
      </dgm:extLst>
    </dgm:pt>
    <dgm:pt modelId="{5914F830-FA34-4D32-ADBC-128D7C6F4E0F}" type="pres">
      <dgm:prSet presAssocID="{82528968-2786-4948-8005-3E76E78D5000}" presName="spaceRect" presStyleCnt="0"/>
      <dgm:spPr/>
    </dgm:pt>
    <dgm:pt modelId="{CB59BD62-8549-4627-93CD-3933A7407FE9}" type="pres">
      <dgm:prSet presAssocID="{82528968-2786-4948-8005-3E76E78D5000}" presName="textRect" presStyleLbl="revTx" presStyleIdx="1" presStyleCnt="4">
        <dgm:presLayoutVars>
          <dgm:chMax val="1"/>
          <dgm:chPref val="1"/>
        </dgm:presLayoutVars>
      </dgm:prSet>
      <dgm:spPr/>
    </dgm:pt>
    <dgm:pt modelId="{00DE9CAE-1430-4B28-A265-B2FB9733DDEC}" type="pres">
      <dgm:prSet presAssocID="{9B07875C-ED5C-48E5-A68E-0531BBC4E6AB}" presName="sibTrans" presStyleCnt="0"/>
      <dgm:spPr/>
    </dgm:pt>
    <dgm:pt modelId="{C2E0538C-6469-438E-A36F-1CB098FD3899}" type="pres">
      <dgm:prSet presAssocID="{B95790E3-3E17-4B29-B30C-5F4CD2B096FC}" presName="compNode" presStyleCnt="0"/>
      <dgm:spPr/>
    </dgm:pt>
    <dgm:pt modelId="{5DCF10CC-99BA-4019-96DD-39008F8F4334}" type="pres">
      <dgm:prSet presAssocID="{B95790E3-3E17-4B29-B30C-5F4CD2B096FC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D29F06BE-6A9D-49E7-A440-CBE47303733B}" type="pres">
      <dgm:prSet presAssocID="{B95790E3-3E17-4B29-B30C-5F4CD2B096F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005BC964-1A04-4F6C-9712-F697DAF98587}" type="pres">
      <dgm:prSet presAssocID="{B95790E3-3E17-4B29-B30C-5F4CD2B096FC}" presName="spaceRect" presStyleCnt="0"/>
      <dgm:spPr/>
    </dgm:pt>
    <dgm:pt modelId="{F3DCE1A6-1D44-4BEA-95A4-CF5FE8AF6BC1}" type="pres">
      <dgm:prSet presAssocID="{B95790E3-3E17-4B29-B30C-5F4CD2B096FC}" presName="textRect" presStyleLbl="revTx" presStyleIdx="2" presStyleCnt="4">
        <dgm:presLayoutVars>
          <dgm:chMax val="1"/>
          <dgm:chPref val="1"/>
        </dgm:presLayoutVars>
      </dgm:prSet>
      <dgm:spPr/>
    </dgm:pt>
    <dgm:pt modelId="{7F5271BB-6E3B-4C7B-A921-12EAA5CB5A09}" type="pres">
      <dgm:prSet presAssocID="{3CDD14E1-05B9-4032-AC16-13582E22BE87}" presName="sibTrans" presStyleCnt="0"/>
      <dgm:spPr/>
    </dgm:pt>
    <dgm:pt modelId="{E367A8A1-3703-434C-915F-EB65C329F2E0}" type="pres">
      <dgm:prSet presAssocID="{ABABB6B1-2688-478B-8A64-02BFC4D03CBD}" presName="compNode" presStyleCnt="0"/>
      <dgm:spPr/>
    </dgm:pt>
    <dgm:pt modelId="{4B817868-B959-4BEA-ACA6-9211CE163860}" type="pres">
      <dgm:prSet presAssocID="{ABABB6B1-2688-478B-8A64-02BFC4D03CBD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9FF09360-F9DA-4636-AC45-CFA450FCE81B}" type="pres">
      <dgm:prSet presAssocID="{ABABB6B1-2688-478B-8A64-02BFC4D03CBD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book"/>
        </a:ext>
      </dgm:extLst>
    </dgm:pt>
    <dgm:pt modelId="{55E3A674-C09D-43E8-8CC6-56B6B3DF1EF2}" type="pres">
      <dgm:prSet presAssocID="{ABABB6B1-2688-478B-8A64-02BFC4D03CBD}" presName="spaceRect" presStyleCnt="0"/>
      <dgm:spPr/>
    </dgm:pt>
    <dgm:pt modelId="{75212AB6-0BC7-498C-ABAF-4CD25F2FAB96}" type="pres">
      <dgm:prSet presAssocID="{ABABB6B1-2688-478B-8A64-02BFC4D03CBD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8A15890B-2E55-4C1B-B4B4-315E1D849D63}" srcId="{2B02456D-8DC5-4B1F-866D-F726D10B6A00}" destId="{82528968-2786-4948-8005-3E76E78D5000}" srcOrd="1" destOrd="0" parTransId="{CBCFFD8E-418D-436E-B3E3-49006F1EB3D3}" sibTransId="{9B07875C-ED5C-48E5-A68E-0531BBC4E6AB}"/>
    <dgm:cxn modelId="{709B9F17-6A3D-4887-98CF-3E5F8048A979}" srcId="{2B02456D-8DC5-4B1F-866D-F726D10B6A00}" destId="{F02CBA90-2286-4701-86D7-58AD88C5E08B}" srcOrd="0" destOrd="0" parTransId="{D478AFEE-CE47-4737-9412-DAEFA2724F44}" sibTransId="{AF659999-4110-4D7A-817E-1396F98F0403}"/>
    <dgm:cxn modelId="{135FE133-E9B7-441C-9005-E0F3890EADDE}" type="presOf" srcId="{2B02456D-8DC5-4B1F-866D-F726D10B6A00}" destId="{8D7BCA3E-13C1-4443-9EB7-2A8332708E11}" srcOrd="0" destOrd="0" presId="urn:microsoft.com/office/officeart/2018/5/layout/IconLeafLabelList"/>
    <dgm:cxn modelId="{ACD30335-0387-42B2-A88D-6B60E8E56388}" type="presOf" srcId="{82528968-2786-4948-8005-3E76E78D5000}" destId="{CB59BD62-8549-4627-93CD-3933A7407FE9}" srcOrd="0" destOrd="0" presId="urn:microsoft.com/office/officeart/2018/5/layout/IconLeafLabelList"/>
    <dgm:cxn modelId="{4E7DE549-DCAF-4DAD-A8D6-79CBDAAD5F07}" type="presOf" srcId="{ABABB6B1-2688-478B-8A64-02BFC4D03CBD}" destId="{75212AB6-0BC7-498C-ABAF-4CD25F2FAB96}" srcOrd="0" destOrd="0" presId="urn:microsoft.com/office/officeart/2018/5/layout/IconLeafLabelList"/>
    <dgm:cxn modelId="{256A8A97-8F24-4E3D-8C0C-0238FC2DE2DE}" type="presOf" srcId="{B95790E3-3E17-4B29-B30C-5F4CD2B096FC}" destId="{F3DCE1A6-1D44-4BEA-95A4-CF5FE8AF6BC1}" srcOrd="0" destOrd="0" presId="urn:microsoft.com/office/officeart/2018/5/layout/IconLeafLabelList"/>
    <dgm:cxn modelId="{0E62E197-E357-4433-B8E3-60D4BC9E51B7}" srcId="{2B02456D-8DC5-4B1F-866D-F726D10B6A00}" destId="{ABABB6B1-2688-478B-8A64-02BFC4D03CBD}" srcOrd="3" destOrd="0" parTransId="{314BF1EC-ACBF-4FF1-9DBA-EB9914A0A792}" sibTransId="{2DC3E3FD-611B-45DB-9074-25BAFA81C558}"/>
    <dgm:cxn modelId="{85A545B8-587E-45A0-8CC0-EF3A3BD6D34E}" type="presOf" srcId="{F02CBA90-2286-4701-86D7-58AD88C5E08B}" destId="{D0D64CC9-01B5-440C-900D-0C6D7FF9CBEC}" srcOrd="0" destOrd="0" presId="urn:microsoft.com/office/officeart/2018/5/layout/IconLeafLabelList"/>
    <dgm:cxn modelId="{9A3D9CD0-92E6-48D0-8B8F-E40D822A1A26}" srcId="{2B02456D-8DC5-4B1F-866D-F726D10B6A00}" destId="{B95790E3-3E17-4B29-B30C-5F4CD2B096FC}" srcOrd="2" destOrd="0" parTransId="{52887C25-79B7-4270-B2EE-07F06368D71A}" sibTransId="{3CDD14E1-05B9-4032-AC16-13582E22BE87}"/>
    <dgm:cxn modelId="{50B8EB5D-CC59-44B3-B294-4174A4C620CF}" type="presParOf" srcId="{8D7BCA3E-13C1-4443-9EB7-2A8332708E11}" destId="{90BFD94F-4F6A-4584-8B82-E9AD138C2AA6}" srcOrd="0" destOrd="0" presId="urn:microsoft.com/office/officeart/2018/5/layout/IconLeafLabelList"/>
    <dgm:cxn modelId="{A6BC15F2-56AC-428C-8E14-262185C4EEF8}" type="presParOf" srcId="{90BFD94F-4F6A-4584-8B82-E9AD138C2AA6}" destId="{B1373C51-B3B9-417B-ABD7-AEE52F1EA5E4}" srcOrd="0" destOrd="0" presId="urn:microsoft.com/office/officeart/2018/5/layout/IconLeafLabelList"/>
    <dgm:cxn modelId="{902C92C4-E288-496E-B3B4-DD9D73327D13}" type="presParOf" srcId="{90BFD94F-4F6A-4584-8B82-E9AD138C2AA6}" destId="{86D6B489-2CD0-495D-A1F3-28F2AF158428}" srcOrd="1" destOrd="0" presId="urn:microsoft.com/office/officeart/2018/5/layout/IconLeafLabelList"/>
    <dgm:cxn modelId="{765062D8-4E03-43E9-ACB9-04A8F0138389}" type="presParOf" srcId="{90BFD94F-4F6A-4584-8B82-E9AD138C2AA6}" destId="{1CDCB279-2B50-4CF8-827D-EA70ABE01DD9}" srcOrd="2" destOrd="0" presId="urn:microsoft.com/office/officeart/2018/5/layout/IconLeafLabelList"/>
    <dgm:cxn modelId="{DDFB4729-3A24-4891-9D8A-4CE1EDE5F653}" type="presParOf" srcId="{90BFD94F-4F6A-4584-8B82-E9AD138C2AA6}" destId="{D0D64CC9-01B5-440C-900D-0C6D7FF9CBEC}" srcOrd="3" destOrd="0" presId="urn:microsoft.com/office/officeart/2018/5/layout/IconLeafLabelList"/>
    <dgm:cxn modelId="{E880CEE2-D4A5-404B-8389-DDB177E3CAE7}" type="presParOf" srcId="{8D7BCA3E-13C1-4443-9EB7-2A8332708E11}" destId="{8E4259FC-EE3D-4CC8-AA22-16E35AA046DB}" srcOrd="1" destOrd="0" presId="urn:microsoft.com/office/officeart/2018/5/layout/IconLeafLabelList"/>
    <dgm:cxn modelId="{7602B379-2479-4BD7-A9E3-48A056097D8E}" type="presParOf" srcId="{8D7BCA3E-13C1-4443-9EB7-2A8332708E11}" destId="{AF925CBC-5C91-40DF-81DA-873EF610F5E6}" srcOrd="2" destOrd="0" presId="urn:microsoft.com/office/officeart/2018/5/layout/IconLeafLabelList"/>
    <dgm:cxn modelId="{0F47B845-A898-480B-93A3-1D6CC674568B}" type="presParOf" srcId="{AF925CBC-5C91-40DF-81DA-873EF610F5E6}" destId="{1966DA7C-8887-4B17-A51C-A87377232190}" srcOrd="0" destOrd="0" presId="urn:microsoft.com/office/officeart/2018/5/layout/IconLeafLabelList"/>
    <dgm:cxn modelId="{89F5392D-C679-419F-8108-AF068438D448}" type="presParOf" srcId="{AF925CBC-5C91-40DF-81DA-873EF610F5E6}" destId="{D666B344-904F-42F3-A6AE-0128767C18E5}" srcOrd="1" destOrd="0" presId="urn:microsoft.com/office/officeart/2018/5/layout/IconLeafLabelList"/>
    <dgm:cxn modelId="{5BB93434-5FF4-4DCB-BF96-9E4273F68A79}" type="presParOf" srcId="{AF925CBC-5C91-40DF-81DA-873EF610F5E6}" destId="{5914F830-FA34-4D32-ADBC-128D7C6F4E0F}" srcOrd="2" destOrd="0" presId="urn:microsoft.com/office/officeart/2018/5/layout/IconLeafLabelList"/>
    <dgm:cxn modelId="{83CE1B42-F854-40F0-A2B5-5B8E0416AFEC}" type="presParOf" srcId="{AF925CBC-5C91-40DF-81DA-873EF610F5E6}" destId="{CB59BD62-8549-4627-93CD-3933A7407FE9}" srcOrd="3" destOrd="0" presId="urn:microsoft.com/office/officeart/2018/5/layout/IconLeafLabelList"/>
    <dgm:cxn modelId="{647D92AB-77DA-448F-AEA4-FCE15CD7FC6C}" type="presParOf" srcId="{8D7BCA3E-13C1-4443-9EB7-2A8332708E11}" destId="{00DE9CAE-1430-4B28-A265-B2FB9733DDEC}" srcOrd="3" destOrd="0" presId="urn:microsoft.com/office/officeart/2018/5/layout/IconLeafLabelList"/>
    <dgm:cxn modelId="{FCD3B94D-25D0-42F3-9D26-CEF0964A5E61}" type="presParOf" srcId="{8D7BCA3E-13C1-4443-9EB7-2A8332708E11}" destId="{C2E0538C-6469-438E-A36F-1CB098FD3899}" srcOrd="4" destOrd="0" presId="urn:microsoft.com/office/officeart/2018/5/layout/IconLeafLabelList"/>
    <dgm:cxn modelId="{07748770-97EC-45BE-A463-CE63935082CE}" type="presParOf" srcId="{C2E0538C-6469-438E-A36F-1CB098FD3899}" destId="{5DCF10CC-99BA-4019-96DD-39008F8F4334}" srcOrd="0" destOrd="0" presId="urn:microsoft.com/office/officeart/2018/5/layout/IconLeafLabelList"/>
    <dgm:cxn modelId="{56F9492C-4FDA-48F6-A1F6-60AACCF528AA}" type="presParOf" srcId="{C2E0538C-6469-438E-A36F-1CB098FD3899}" destId="{D29F06BE-6A9D-49E7-A440-CBE47303733B}" srcOrd="1" destOrd="0" presId="urn:microsoft.com/office/officeart/2018/5/layout/IconLeafLabelList"/>
    <dgm:cxn modelId="{339437BA-9F02-40FF-A936-A5C3742AB2BE}" type="presParOf" srcId="{C2E0538C-6469-438E-A36F-1CB098FD3899}" destId="{005BC964-1A04-4F6C-9712-F697DAF98587}" srcOrd="2" destOrd="0" presId="urn:microsoft.com/office/officeart/2018/5/layout/IconLeafLabelList"/>
    <dgm:cxn modelId="{468171B0-3EC8-47BC-9F8B-A8C60F0AF876}" type="presParOf" srcId="{C2E0538C-6469-438E-A36F-1CB098FD3899}" destId="{F3DCE1A6-1D44-4BEA-95A4-CF5FE8AF6BC1}" srcOrd="3" destOrd="0" presId="urn:microsoft.com/office/officeart/2018/5/layout/IconLeafLabelList"/>
    <dgm:cxn modelId="{438EEEBF-9C2E-4E96-9DB0-BFC2CA02673E}" type="presParOf" srcId="{8D7BCA3E-13C1-4443-9EB7-2A8332708E11}" destId="{7F5271BB-6E3B-4C7B-A921-12EAA5CB5A09}" srcOrd="5" destOrd="0" presId="urn:microsoft.com/office/officeart/2018/5/layout/IconLeafLabelList"/>
    <dgm:cxn modelId="{26E87553-49BD-4041-BA42-768B6B4A5EA5}" type="presParOf" srcId="{8D7BCA3E-13C1-4443-9EB7-2A8332708E11}" destId="{E367A8A1-3703-434C-915F-EB65C329F2E0}" srcOrd="6" destOrd="0" presId="urn:microsoft.com/office/officeart/2018/5/layout/IconLeafLabelList"/>
    <dgm:cxn modelId="{6F765A80-2238-42E1-B9B1-6489989A5790}" type="presParOf" srcId="{E367A8A1-3703-434C-915F-EB65C329F2E0}" destId="{4B817868-B959-4BEA-ACA6-9211CE163860}" srcOrd="0" destOrd="0" presId="urn:microsoft.com/office/officeart/2018/5/layout/IconLeafLabelList"/>
    <dgm:cxn modelId="{A4F963DB-889E-4B4A-8426-630E9BD83877}" type="presParOf" srcId="{E367A8A1-3703-434C-915F-EB65C329F2E0}" destId="{9FF09360-F9DA-4636-AC45-CFA450FCE81B}" srcOrd="1" destOrd="0" presId="urn:microsoft.com/office/officeart/2018/5/layout/IconLeafLabelList"/>
    <dgm:cxn modelId="{85591439-1035-4BAC-BF21-C1707FED36E6}" type="presParOf" srcId="{E367A8A1-3703-434C-915F-EB65C329F2E0}" destId="{55E3A674-C09D-43E8-8CC6-56B6B3DF1EF2}" srcOrd="2" destOrd="0" presId="urn:microsoft.com/office/officeart/2018/5/layout/IconLeafLabelList"/>
    <dgm:cxn modelId="{61E8BD1E-EBE8-4996-AB9F-C65E894F1172}" type="presParOf" srcId="{E367A8A1-3703-434C-915F-EB65C329F2E0}" destId="{75212AB6-0BC7-498C-ABAF-4CD25F2FAB96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B79AA4-94E0-4E0A-956D-03E913CA0913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610AD23-93B0-45B8-9C6B-FAD8D5C76F33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Linear Regression</a:t>
          </a:r>
        </a:p>
      </dgm:t>
    </dgm:pt>
    <dgm:pt modelId="{D2B8C8B1-C0A8-4567-9FC5-AA3D2B6843DF}" type="parTrans" cxnId="{D609EC3E-5F84-41B2-B2A5-0C086E2859D8}">
      <dgm:prSet/>
      <dgm:spPr/>
      <dgm:t>
        <a:bodyPr/>
        <a:lstStyle/>
        <a:p>
          <a:endParaRPr lang="en-US"/>
        </a:p>
      </dgm:t>
    </dgm:pt>
    <dgm:pt modelId="{9E15FFAE-F0FF-4994-BFC7-0488E2296B22}" type="sibTrans" cxnId="{D609EC3E-5F84-41B2-B2A5-0C086E2859D8}">
      <dgm:prSet/>
      <dgm:spPr/>
      <dgm:t>
        <a:bodyPr/>
        <a:lstStyle/>
        <a:p>
          <a:endParaRPr lang="en-US"/>
        </a:p>
      </dgm:t>
    </dgm:pt>
    <dgm:pt modelId="{01FEAD7C-3F83-43CF-B1F4-26969D3A571E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Matrix factorization</a:t>
          </a:r>
        </a:p>
      </dgm:t>
    </dgm:pt>
    <dgm:pt modelId="{6E254393-4CBA-4FDE-8A6E-355270F56EED}" type="parTrans" cxnId="{A626BC25-FD8B-4B33-96A7-4160B6AE1DC6}">
      <dgm:prSet/>
      <dgm:spPr/>
      <dgm:t>
        <a:bodyPr/>
        <a:lstStyle/>
        <a:p>
          <a:endParaRPr lang="en-US"/>
        </a:p>
      </dgm:t>
    </dgm:pt>
    <dgm:pt modelId="{1F9E42DE-296A-4187-9589-E69364C36F9B}" type="sibTrans" cxnId="{A626BC25-FD8B-4B33-96A7-4160B6AE1DC6}">
      <dgm:prSet/>
      <dgm:spPr/>
      <dgm:t>
        <a:bodyPr/>
        <a:lstStyle/>
        <a:p>
          <a:endParaRPr lang="en-US"/>
        </a:p>
      </dgm:t>
    </dgm:pt>
    <dgm:pt modelId="{D6222366-7D66-402D-95FD-7B43770C8432}" type="pres">
      <dgm:prSet presAssocID="{1EB79AA4-94E0-4E0A-956D-03E913CA0913}" presName="cycle" presStyleCnt="0">
        <dgm:presLayoutVars>
          <dgm:dir/>
          <dgm:resizeHandles val="exact"/>
        </dgm:presLayoutVars>
      </dgm:prSet>
      <dgm:spPr/>
    </dgm:pt>
    <dgm:pt modelId="{C58B6D76-1151-434D-BFC3-CA66A85D1462}" type="pres">
      <dgm:prSet presAssocID="{0610AD23-93B0-45B8-9C6B-FAD8D5C76F33}" presName="node" presStyleLbl="node1" presStyleIdx="0" presStyleCnt="2">
        <dgm:presLayoutVars>
          <dgm:bulletEnabled val="1"/>
        </dgm:presLayoutVars>
      </dgm:prSet>
      <dgm:spPr/>
    </dgm:pt>
    <dgm:pt modelId="{073FA20C-244A-40AC-8B10-56178859585E}" type="pres">
      <dgm:prSet presAssocID="{0610AD23-93B0-45B8-9C6B-FAD8D5C76F33}" presName="spNode" presStyleCnt="0"/>
      <dgm:spPr/>
    </dgm:pt>
    <dgm:pt modelId="{9241C97E-6094-422A-B0FF-1AC3EE2BE4CE}" type="pres">
      <dgm:prSet presAssocID="{9E15FFAE-F0FF-4994-BFC7-0488E2296B22}" presName="sibTrans" presStyleLbl="sibTrans1D1" presStyleIdx="0" presStyleCnt="2"/>
      <dgm:spPr/>
    </dgm:pt>
    <dgm:pt modelId="{54FADE76-2814-4420-A8D5-488B495E2BAB}" type="pres">
      <dgm:prSet presAssocID="{01FEAD7C-3F83-43CF-B1F4-26969D3A571E}" presName="node" presStyleLbl="node1" presStyleIdx="1" presStyleCnt="2">
        <dgm:presLayoutVars>
          <dgm:bulletEnabled val="1"/>
        </dgm:presLayoutVars>
      </dgm:prSet>
      <dgm:spPr/>
    </dgm:pt>
    <dgm:pt modelId="{ED4FC6F5-1EDA-43F5-AD6A-4025BB2484EE}" type="pres">
      <dgm:prSet presAssocID="{01FEAD7C-3F83-43CF-B1F4-26969D3A571E}" presName="spNode" presStyleCnt="0"/>
      <dgm:spPr/>
    </dgm:pt>
    <dgm:pt modelId="{4D83E5AC-8ECE-42A0-B22B-EED5F18BA52E}" type="pres">
      <dgm:prSet presAssocID="{1F9E42DE-296A-4187-9589-E69364C36F9B}" presName="sibTrans" presStyleLbl="sibTrans1D1" presStyleIdx="1" presStyleCnt="2"/>
      <dgm:spPr/>
    </dgm:pt>
  </dgm:ptLst>
  <dgm:cxnLst>
    <dgm:cxn modelId="{A626BC25-FD8B-4B33-96A7-4160B6AE1DC6}" srcId="{1EB79AA4-94E0-4E0A-956D-03E913CA0913}" destId="{01FEAD7C-3F83-43CF-B1F4-26969D3A571E}" srcOrd="1" destOrd="0" parTransId="{6E254393-4CBA-4FDE-8A6E-355270F56EED}" sibTransId="{1F9E42DE-296A-4187-9589-E69364C36F9B}"/>
    <dgm:cxn modelId="{D609EC3E-5F84-41B2-B2A5-0C086E2859D8}" srcId="{1EB79AA4-94E0-4E0A-956D-03E913CA0913}" destId="{0610AD23-93B0-45B8-9C6B-FAD8D5C76F33}" srcOrd="0" destOrd="0" parTransId="{D2B8C8B1-C0A8-4567-9FC5-AA3D2B6843DF}" sibTransId="{9E15FFAE-F0FF-4994-BFC7-0488E2296B22}"/>
    <dgm:cxn modelId="{66E8CE65-9496-47CF-8010-CB640F915B05}" type="presOf" srcId="{01FEAD7C-3F83-43CF-B1F4-26969D3A571E}" destId="{54FADE76-2814-4420-A8D5-488B495E2BAB}" srcOrd="0" destOrd="0" presId="urn:microsoft.com/office/officeart/2005/8/layout/cycle6"/>
    <dgm:cxn modelId="{7CEBB377-93B2-4E65-87FE-8A31584E267D}" type="presOf" srcId="{1F9E42DE-296A-4187-9589-E69364C36F9B}" destId="{4D83E5AC-8ECE-42A0-B22B-EED5F18BA52E}" srcOrd="0" destOrd="0" presId="urn:microsoft.com/office/officeart/2005/8/layout/cycle6"/>
    <dgm:cxn modelId="{7A20C094-6E00-400C-9803-5CADF3172FB1}" type="presOf" srcId="{9E15FFAE-F0FF-4994-BFC7-0488E2296B22}" destId="{9241C97E-6094-422A-B0FF-1AC3EE2BE4CE}" srcOrd="0" destOrd="0" presId="urn:microsoft.com/office/officeart/2005/8/layout/cycle6"/>
    <dgm:cxn modelId="{7874DCC9-8B44-49D2-B588-9095A91E731A}" type="presOf" srcId="{0610AD23-93B0-45B8-9C6B-FAD8D5C76F33}" destId="{C58B6D76-1151-434D-BFC3-CA66A85D1462}" srcOrd="0" destOrd="0" presId="urn:microsoft.com/office/officeart/2005/8/layout/cycle6"/>
    <dgm:cxn modelId="{E1C65FF4-1C2E-42CE-B97C-FFA17E26A798}" type="presOf" srcId="{1EB79AA4-94E0-4E0A-956D-03E913CA0913}" destId="{D6222366-7D66-402D-95FD-7B43770C8432}" srcOrd="0" destOrd="0" presId="urn:microsoft.com/office/officeart/2005/8/layout/cycle6"/>
    <dgm:cxn modelId="{E94D580A-AF81-4F31-B5B1-1EC50C32EF24}" type="presParOf" srcId="{D6222366-7D66-402D-95FD-7B43770C8432}" destId="{C58B6D76-1151-434D-BFC3-CA66A85D1462}" srcOrd="0" destOrd="0" presId="urn:microsoft.com/office/officeart/2005/8/layout/cycle6"/>
    <dgm:cxn modelId="{459ECE3E-0EAC-4CC9-A7B4-08EB675E855B}" type="presParOf" srcId="{D6222366-7D66-402D-95FD-7B43770C8432}" destId="{073FA20C-244A-40AC-8B10-56178859585E}" srcOrd="1" destOrd="0" presId="urn:microsoft.com/office/officeart/2005/8/layout/cycle6"/>
    <dgm:cxn modelId="{9F460D09-35BE-4523-AFC9-45D540AFCB63}" type="presParOf" srcId="{D6222366-7D66-402D-95FD-7B43770C8432}" destId="{9241C97E-6094-422A-B0FF-1AC3EE2BE4CE}" srcOrd="2" destOrd="0" presId="urn:microsoft.com/office/officeart/2005/8/layout/cycle6"/>
    <dgm:cxn modelId="{85DD1F83-EB0A-43CB-98D9-D4B839C091DE}" type="presParOf" srcId="{D6222366-7D66-402D-95FD-7B43770C8432}" destId="{54FADE76-2814-4420-A8D5-488B495E2BAB}" srcOrd="3" destOrd="0" presId="urn:microsoft.com/office/officeart/2005/8/layout/cycle6"/>
    <dgm:cxn modelId="{4E3C8069-8587-4F5E-B097-996754384A0A}" type="presParOf" srcId="{D6222366-7D66-402D-95FD-7B43770C8432}" destId="{ED4FC6F5-1EDA-43F5-AD6A-4025BB2484EE}" srcOrd="4" destOrd="0" presId="urn:microsoft.com/office/officeart/2005/8/layout/cycle6"/>
    <dgm:cxn modelId="{A9A63B66-EECA-48E1-8F5A-1F80B84FC0C6}" type="presParOf" srcId="{D6222366-7D66-402D-95FD-7B43770C8432}" destId="{4D83E5AC-8ECE-42A0-B22B-EED5F18BA52E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57BC3-56DA-44A6-8F8C-A793F4617F97}">
      <dsp:nvSpPr>
        <dsp:cNvPr id="0" name=""/>
        <dsp:cNvSpPr/>
      </dsp:nvSpPr>
      <dsp:spPr>
        <a:xfrm>
          <a:off x="0" y="2440383"/>
          <a:ext cx="4965052" cy="16011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Fields of Smart Tourism</a:t>
          </a:r>
        </a:p>
      </dsp:txBody>
      <dsp:txXfrm>
        <a:off x="0" y="2440383"/>
        <a:ext cx="4965052" cy="864624"/>
      </dsp:txXfrm>
    </dsp:sp>
    <dsp:sp modelId="{1A69150F-E56A-44E0-8218-FF4701300F2F}">
      <dsp:nvSpPr>
        <dsp:cNvPr id="0" name=""/>
        <dsp:cNvSpPr/>
      </dsp:nvSpPr>
      <dsp:spPr>
        <a:xfrm>
          <a:off x="0" y="3272984"/>
          <a:ext cx="1241263" cy="7365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17780" rIns="99568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Tourists References</a:t>
          </a:r>
        </a:p>
      </dsp:txBody>
      <dsp:txXfrm>
        <a:off x="0" y="3272984"/>
        <a:ext cx="1241263" cy="736531"/>
      </dsp:txXfrm>
    </dsp:sp>
    <dsp:sp modelId="{465ED29E-54FA-4628-B7D3-ACBF9E6F6868}">
      <dsp:nvSpPr>
        <dsp:cNvPr id="0" name=""/>
        <dsp:cNvSpPr/>
      </dsp:nvSpPr>
      <dsp:spPr>
        <a:xfrm>
          <a:off x="1241263" y="3272984"/>
          <a:ext cx="1241263" cy="7365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17780" rIns="99568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Tourism Services</a:t>
          </a:r>
        </a:p>
      </dsp:txBody>
      <dsp:txXfrm>
        <a:off x="1241263" y="3272984"/>
        <a:ext cx="1241263" cy="736531"/>
      </dsp:txXfrm>
    </dsp:sp>
    <dsp:sp modelId="{FABE3D63-1489-440C-A1EC-178D1317B68C}">
      <dsp:nvSpPr>
        <dsp:cNvPr id="0" name=""/>
        <dsp:cNvSpPr/>
      </dsp:nvSpPr>
      <dsp:spPr>
        <a:xfrm>
          <a:off x="2482526" y="3272984"/>
          <a:ext cx="1241263" cy="7365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17780" rIns="99568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Recommender System</a:t>
          </a:r>
        </a:p>
      </dsp:txBody>
      <dsp:txXfrm>
        <a:off x="2482526" y="3272984"/>
        <a:ext cx="1241263" cy="736531"/>
      </dsp:txXfrm>
    </dsp:sp>
    <dsp:sp modelId="{BD3F5B7A-26F1-433B-AB23-511228522D41}">
      <dsp:nvSpPr>
        <dsp:cNvPr id="0" name=""/>
        <dsp:cNvSpPr/>
      </dsp:nvSpPr>
      <dsp:spPr>
        <a:xfrm>
          <a:off x="3723789" y="3272984"/>
          <a:ext cx="1241263" cy="7365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17780" rIns="99568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Crowd System</a:t>
          </a:r>
        </a:p>
      </dsp:txBody>
      <dsp:txXfrm>
        <a:off x="3723789" y="3272984"/>
        <a:ext cx="1241263" cy="736531"/>
      </dsp:txXfrm>
    </dsp:sp>
    <dsp:sp modelId="{512019E4-250F-44D5-BAD0-5FBB364A06FC}">
      <dsp:nvSpPr>
        <dsp:cNvPr id="0" name=""/>
        <dsp:cNvSpPr/>
      </dsp:nvSpPr>
      <dsp:spPr>
        <a:xfrm rot="10800000">
          <a:off x="0" y="1823"/>
          <a:ext cx="4965052" cy="246257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Facilitate the digital and physical services to the tourists pre/during/post the trip.</a:t>
          </a:r>
        </a:p>
      </dsp:txBody>
      <dsp:txXfrm rot="10800000">
        <a:off x="0" y="1823"/>
        <a:ext cx="4965052" cy="16001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A221B-7F53-4693-850B-4030626F2F31}">
      <dsp:nvSpPr>
        <dsp:cNvPr id="0" name=""/>
        <dsp:cNvSpPr/>
      </dsp:nvSpPr>
      <dsp:spPr>
        <a:xfrm>
          <a:off x="924943" y="583480"/>
          <a:ext cx="992250" cy="9922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D712A7-CF93-4F20-8B9B-2ED2F81A1345}">
      <dsp:nvSpPr>
        <dsp:cNvPr id="0" name=""/>
        <dsp:cNvSpPr/>
      </dsp:nvSpPr>
      <dsp:spPr>
        <a:xfrm>
          <a:off x="3568" y="1677559"/>
          <a:ext cx="2835000" cy="6245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The system is related to smart tourism works; it serve tourists as expert recommender system.</a:t>
          </a:r>
        </a:p>
      </dsp:txBody>
      <dsp:txXfrm>
        <a:off x="3568" y="1677559"/>
        <a:ext cx="2835000" cy="624585"/>
      </dsp:txXfrm>
    </dsp:sp>
    <dsp:sp modelId="{985E84AB-4823-4F81-8049-3CBB9006E7B6}">
      <dsp:nvSpPr>
        <dsp:cNvPr id="0" name=""/>
        <dsp:cNvSpPr/>
      </dsp:nvSpPr>
      <dsp:spPr>
        <a:xfrm>
          <a:off x="3568" y="2349508"/>
          <a:ext cx="2835000" cy="602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500A3D-778D-47C1-A870-BD7B5A385382}">
      <dsp:nvSpPr>
        <dsp:cNvPr id="0" name=""/>
        <dsp:cNvSpPr/>
      </dsp:nvSpPr>
      <dsp:spPr>
        <a:xfrm>
          <a:off x="4256068" y="583480"/>
          <a:ext cx="992250" cy="9922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81547E-0731-417D-BD14-24258D51B203}">
      <dsp:nvSpPr>
        <dsp:cNvPr id="0" name=""/>
        <dsp:cNvSpPr/>
      </dsp:nvSpPr>
      <dsp:spPr>
        <a:xfrm>
          <a:off x="3334693" y="1677559"/>
          <a:ext cx="2835000" cy="6245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Main Features:</a:t>
          </a:r>
        </a:p>
      </dsp:txBody>
      <dsp:txXfrm>
        <a:off x="3334693" y="1677559"/>
        <a:ext cx="2835000" cy="624585"/>
      </dsp:txXfrm>
    </dsp:sp>
    <dsp:sp modelId="{0E0A94FD-F1ED-4665-9287-128D8F4D1538}">
      <dsp:nvSpPr>
        <dsp:cNvPr id="0" name=""/>
        <dsp:cNvSpPr/>
      </dsp:nvSpPr>
      <dsp:spPr>
        <a:xfrm>
          <a:off x="3334693" y="2349508"/>
          <a:ext cx="2835000" cy="602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Automated scheduling.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Hiring tour guides.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Monitor the system and AI.</a:t>
          </a:r>
        </a:p>
      </dsp:txBody>
      <dsp:txXfrm>
        <a:off x="3334693" y="2349508"/>
        <a:ext cx="2835000" cy="6020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AE69B1-686F-4A7D-A3AC-897291E6F03C}">
      <dsp:nvSpPr>
        <dsp:cNvPr id="0" name=""/>
        <dsp:cNvSpPr/>
      </dsp:nvSpPr>
      <dsp:spPr>
        <a:xfrm>
          <a:off x="924943" y="583480"/>
          <a:ext cx="992250" cy="992250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F14449-F75D-4F93-8DD1-6580A8E88DAE}">
      <dsp:nvSpPr>
        <dsp:cNvPr id="0" name=""/>
        <dsp:cNvSpPr/>
      </dsp:nvSpPr>
      <dsp:spPr>
        <a:xfrm>
          <a:off x="3568" y="1677559"/>
          <a:ext cx="2835000" cy="6245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>
              <a:latin typeface="Times New Roman" panose="02020603050405020304" pitchFamily="18" charset="0"/>
              <a:cs typeface="Times New Roman" panose="02020603050405020304" pitchFamily="18" charset="0"/>
            </a:rPr>
            <a:t>The system is related to smart tourism works; it serve tourists as expert recommender system.</a:t>
          </a:r>
        </a:p>
      </dsp:txBody>
      <dsp:txXfrm>
        <a:off x="3568" y="1677559"/>
        <a:ext cx="2835000" cy="624585"/>
      </dsp:txXfrm>
    </dsp:sp>
    <dsp:sp modelId="{FD7EAF14-DA52-4525-B769-9AB1A9555FAB}">
      <dsp:nvSpPr>
        <dsp:cNvPr id="0" name=""/>
        <dsp:cNvSpPr/>
      </dsp:nvSpPr>
      <dsp:spPr>
        <a:xfrm>
          <a:off x="3568" y="2349508"/>
          <a:ext cx="2835000" cy="602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2D27CD-F99E-451C-B45C-32CC956B8E62}">
      <dsp:nvSpPr>
        <dsp:cNvPr id="0" name=""/>
        <dsp:cNvSpPr/>
      </dsp:nvSpPr>
      <dsp:spPr>
        <a:xfrm>
          <a:off x="4256068" y="583480"/>
          <a:ext cx="992250" cy="992250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3B76BA-33B5-4078-8048-721FE7BDFE8A}">
      <dsp:nvSpPr>
        <dsp:cNvPr id="0" name=""/>
        <dsp:cNvSpPr/>
      </dsp:nvSpPr>
      <dsp:spPr>
        <a:xfrm>
          <a:off x="3334693" y="1677559"/>
          <a:ext cx="2835000" cy="6245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>
              <a:latin typeface="Times New Roman" panose="02020603050405020304" pitchFamily="18" charset="0"/>
              <a:cs typeface="Times New Roman" panose="02020603050405020304" pitchFamily="18" charset="0"/>
            </a:rPr>
            <a:t>Main Features:</a:t>
          </a:r>
        </a:p>
      </dsp:txBody>
      <dsp:txXfrm>
        <a:off x="3334693" y="1677559"/>
        <a:ext cx="2835000" cy="624585"/>
      </dsp:txXfrm>
    </dsp:sp>
    <dsp:sp modelId="{D461E678-9C75-4E6B-B746-D5F8DBECBCA3}">
      <dsp:nvSpPr>
        <dsp:cNvPr id="0" name=""/>
        <dsp:cNvSpPr/>
      </dsp:nvSpPr>
      <dsp:spPr>
        <a:xfrm>
          <a:off x="3334693" y="2349508"/>
          <a:ext cx="2835000" cy="602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Times New Roman" panose="02020603050405020304" pitchFamily="18" charset="0"/>
              <a:cs typeface="Times New Roman" panose="02020603050405020304" pitchFamily="18" charset="0"/>
            </a:rPr>
            <a:t>Automated scheduling.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Times New Roman" panose="02020603050405020304" pitchFamily="18" charset="0"/>
              <a:cs typeface="Times New Roman" panose="02020603050405020304" pitchFamily="18" charset="0"/>
            </a:rPr>
            <a:t>Hiring tour guides.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Times New Roman" panose="02020603050405020304" pitchFamily="18" charset="0"/>
              <a:cs typeface="Times New Roman" panose="02020603050405020304" pitchFamily="18" charset="0"/>
            </a:rPr>
            <a:t>Monitor the system and AI.</a:t>
          </a:r>
        </a:p>
      </dsp:txBody>
      <dsp:txXfrm>
        <a:off x="3334693" y="2349508"/>
        <a:ext cx="2835000" cy="60209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373C51-B3B9-417B-ABD7-AEE52F1EA5E4}">
      <dsp:nvSpPr>
        <dsp:cNvPr id="0" name=""/>
        <dsp:cNvSpPr/>
      </dsp:nvSpPr>
      <dsp:spPr>
        <a:xfrm>
          <a:off x="247621" y="46409"/>
          <a:ext cx="764525" cy="7645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D6B489-2CD0-495D-A1F3-28F2AF158428}">
      <dsp:nvSpPr>
        <dsp:cNvPr id="0" name=""/>
        <dsp:cNvSpPr/>
      </dsp:nvSpPr>
      <dsp:spPr>
        <a:xfrm>
          <a:off x="410553" y="209340"/>
          <a:ext cx="438662" cy="4386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D64CC9-01B5-440C-900D-0C6D7FF9CBEC}">
      <dsp:nvSpPr>
        <dsp:cNvPr id="0" name=""/>
        <dsp:cNvSpPr/>
      </dsp:nvSpPr>
      <dsp:spPr>
        <a:xfrm>
          <a:off x="3224" y="1049065"/>
          <a:ext cx="1253320" cy="5013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>
              <a:latin typeface="Times New Roman" panose="02020603050405020304" pitchFamily="18" charset="0"/>
              <a:cs typeface="Times New Roman" panose="02020603050405020304" pitchFamily="18" charset="0"/>
            </a:rPr>
            <a:t>Requirements</a:t>
          </a:r>
          <a:endParaRPr lang="en-US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224" y="1049065"/>
        <a:ext cx="1253320" cy="501328"/>
      </dsp:txXfrm>
    </dsp:sp>
    <dsp:sp modelId="{1966DA7C-8887-4B17-A51C-A87377232190}">
      <dsp:nvSpPr>
        <dsp:cNvPr id="0" name=""/>
        <dsp:cNvSpPr/>
      </dsp:nvSpPr>
      <dsp:spPr>
        <a:xfrm>
          <a:off x="1720273" y="46409"/>
          <a:ext cx="764525" cy="7645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66B344-904F-42F3-A6AE-0128767C18E5}">
      <dsp:nvSpPr>
        <dsp:cNvPr id="0" name=""/>
        <dsp:cNvSpPr/>
      </dsp:nvSpPr>
      <dsp:spPr>
        <a:xfrm>
          <a:off x="1883204" y="209340"/>
          <a:ext cx="438662" cy="4386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59BD62-8549-4627-93CD-3933A7407FE9}">
      <dsp:nvSpPr>
        <dsp:cNvPr id="0" name=""/>
        <dsp:cNvSpPr/>
      </dsp:nvSpPr>
      <dsp:spPr>
        <a:xfrm>
          <a:off x="1475875" y="1049065"/>
          <a:ext cx="1253320" cy="5013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>
              <a:latin typeface="Times New Roman" panose="02020603050405020304" pitchFamily="18" charset="0"/>
              <a:cs typeface="Times New Roman" panose="02020603050405020304" pitchFamily="18" charset="0"/>
            </a:rPr>
            <a:t>Design Life Cycle</a:t>
          </a:r>
          <a:endParaRPr lang="en-US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475875" y="1049065"/>
        <a:ext cx="1253320" cy="501328"/>
      </dsp:txXfrm>
    </dsp:sp>
    <dsp:sp modelId="{5DCF10CC-99BA-4019-96DD-39008F8F4334}">
      <dsp:nvSpPr>
        <dsp:cNvPr id="0" name=""/>
        <dsp:cNvSpPr/>
      </dsp:nvSpPr>
      <dsp:spPr>
        <a:xfrm>
          <a:off x="3192924" y="46409"/>
          <a:ext cx="764525" cy="7645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9F06BE-6A9D-49E7-A440-CBE47303733B}">
      <dsp:nvSpPr>
        <dsp:cNvPr id="0" name=""/>
        <dsp:cNvSpPr/>
      </dsp:nvSpPr>
      <dsp:spPr>
        <a:xfrm>
          <a:off x="3355856" y="209340"/>
          <a:ext cx="438662" cy="4386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DCE1A6-1D44-4BEA-95A4-CF5FE8AF6BC1}">
      <dsp:nvSpPr>
        <dsp:cNvPr id="0" name=""/>
        <dsp:cNvSpPr/>
      </dsp:nvSpPr>
      <dsp:spPr>
        <a:xfrm>
          <a:off x="2948527" y="1049065"/>
          <a:ext cx="1253320" cy="5013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>
              <a:latin typeface="Times New Roman" panose="02020603050405020304" pitchFamily="18" charset="0"/>
              <a:cs typeface="Times New Roman" panose="02020603050405020304" pitchFamily="18" charset="0"/>
            </a:rPr>
            <a:t>Evaluation</a:t>
          </a:r>
          <a:endParaRPr lang="en-US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48527" y="1049065"/>
        <a:ext cx="1253320" cy="501328"/>
      </dsp:txXfrm>
    </dsp:sp>
    <dsp:sp modelId="{4B817868-B959-4BEA-ACA6-9211CE163860}">
      <dsp:nvSpPr>
        <dsp:cNvPr id="0" name=""/>
        <dsp:cNvSpPr/>
      </dsp:nvSpPr>
      <dsp:spPr>
        <a:xfrm>
          <a:off x="4665575" y="46409"/>
          <a:ext cx="764525" cy="7645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F09360-F9DA-4636-AC45-CFA450FCE81B}">
      <dsp:nvSpPr>
        <dsp:cNvPr id="0" name=""/>
        <dsp:cNvSpPr/>
      </dsp:nvSpPr>
      <dsp:spPr>
        <a:xfrm>
          <a:off x="4828507" y="209340"/>
          <a:ext cx="438662" cy="43866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212AB6-0BC7-498C-ABAF-4CD25F2FAB96}">
      <dsp:nvSpPr>
        <dsp:cNvPr id="0" name=""/>
        <dsp:cNvSpPr/>
      </dsp:nvSpPr>
      <dsp:spPr>
        <a:xfrm>
          <a:off x="4421178" y="1049065"/>
          <a:ext cx="1253320" cy="5013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>
              <a:latin typeface="Times New Roman" panose="02020603050405020304" pitchFamily="18" charset="0"/>
              <a:cs typeface="Times New Roman" panose="02020603050405020304" pitchFamily="18" charset="0"/>
            </a:rPr>
            <a:t>Release</a:t>
          </a:r>
          <a:endParaRPr lang="en-US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421178" y="1049065"/>
        <a:ext cx="1253320" cy="50132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8B6D76-1151-434D-BFC3-CA66A85D1462}">
      <dsp:nvSpPr>
        <dsp:cNvPr id="0" name=""/>
        <dsp:cNvSpPr/>
      </dsp:nvSpPr>
      <dsp:spPr>
        <a:xfrm>
          <a:off x="80727" y="564944"/>
          <a:ext cx="1628086" cy="10582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Linear Regression</a:t>
          </a:r>
        </a:p>
      </dsp:txBody>
      <dsp:txXfrm>
        <a:off x="132387" y="616604"/>
        <a:ext cx="1524766" cy="954936"/>
      </dsp:txXfrm>
    </dsp:sp>
    <dsp:sp modelId="{9241C97E-6094-422A-B0FF-1AC3EE2BE4CE}">
      <dsp:nvSpPr>
        <dsp:cNvPr id="0" name=""/>
        <dsp:cNvSpPr/>
      </dsp:nvSpPr>
      <dsp:spPr>
        <a:xfrm>
          <a:off x="894770" y="196197"/>
          <a:ext cx="1795750" cy="1795750"/>
        </a:xfrm>
        <a:custGeom>
          <a:avLst/>
          <a:gdLst/>
          <a:ahLst/>
          <a:cxnLst/>
          <a:rect l="0" t="0" r="0" b="0"/>
          <a:pathLst>
            <a:path>
              <a:moveTo>
                <a:pt x="181120" y="357095"/>
              </a:moveTo>
              <a:arcTo wR="897875" hR="897875" stAng="13022037" swAng="6355925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FADE76-2814-4420-A8D5-488B495E2BAB}">
      <dsp:nvSpPr>
        <dsp:cNvPr id="0" name=""/>
        <dsp:cNvSpPr/>
      </dsp:nvSpPr>
      <dsp:spPr>
        <a:xfrm>
          <a:off x="1876477" y="564944"/>
          <a:ext cx="1628086" cy="10582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Matrix factorization</a:t>
          </a:r>
        </a:p>
      </dsp:txBody>
      <dsp:txXfrm>
        <a:off x="1928137" y="616604"/>
        <a:ext cx="1524766" cy="954936"/>
      </dsp:txXfrm>
    </dsp:sp>
    <dsp:sp modelId="{4D83E5AC-8ECE-42A0-B22B-EED5F18BA52E}">
      <dsp:nvSpPr>
        <dsp:cNvPr id="0" name=""/>
        <dsp:cNvSpPr/>
      </dsp:nvSpPr>
      <dsp:spPr>
        <a:xfrm>
          <a:off x="894770" y="196197"/>
          <a:ext cx="1795750" cy="1795750"/>
        </a:xfrm>
        <a:custGeom>
          <a:avLst/>
          <a:gdLst/>
          <a:ahLst/>
          <a:cxnLst/>
          <a:rect l="0" t="0" r="0" b="0"/>
          <a:pathLst>
            <a:path>
              <a:moveTo>
                <a:pt x="1614629" y="1438654"/>
              </a:moveTo>
              <a:arcTo wR="897875" hR="897875" stAng="2222037" swAng="6355925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svg>
</file>

<file path=ppt/media/image13.png>
</file>

<file path=ppt/media/image14.svg>
</file>

<file path=ppt/media/image15.jpeg>
</file>

<file path=ppt/media/image16.jpe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jpeg>
</file>

<file path=ppt/media/image28.jpg>
</file>

<file path=ppt/media/image29.jpeg>
</file>

<file path=ppt/media/image3.png>
</file>

<file path=ppt/media/image30.jpeg>
</file>

<file path=ppt/media/image31.png>
</file>

<file path=ppt/media/image32.jpg>
</file>

<file path=ppt/media/image3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3C25A2-A995-4FDB-A996-D261D6E24100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67B19-15C7-400F-97F5-971C1CE0B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80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67B19-15C7-400F-97F5-971C1CE0BF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951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67B19-15C7-400F-97F5-971C1CE0BF8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043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67B19-15C7-400F-97F5-971C1CE0BF8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6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67B19-15C7-400F-97F5-971C1CE0BF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266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67B19-15C7-400F-97F5-971C1CE0BF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4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67B19-15C7-400F-97F5-971C1CE0BF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14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67B19-15C7-400F-97F5-971C1CE0BF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47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67B19-15C7-400F-97F5-971C1CE0BF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386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67B19-15C7-400F-97F5-971C1CE0BF8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05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67B19-15C7-400F-97F5-971C1CE0BF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506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67B19-15C7-400F-97F5-971C1CE0BF8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013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2F705-D57F-789E-9646-6AC54F84A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378671-F8EB-5740-6716-56A3AFD367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97EAB-3152-066D-B01F-DD9747E82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DE415-908C-C065-90D1-6D591C463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A9F5C-FC32-0794-EF7F-128106C8D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312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9AC5A-DF48-16F2-0D86-9848100B4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4F76FC-2503-F0C7-0FD4-1AFA883BA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F81E4-8381-0016-9A38-0329568E9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153C1-F389-E45A-539E-26C864425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79164-6ADA-F669-DDA1-D080DD674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408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6BE7FC-A5B8-3583-4B67-D63AA9BA8F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C224CA-B3FF-9A83-D4D5-7EE98D7037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5C099-BF34-CA80-018E-2877D0015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F528B-6B29-2F8F-D8E7-439DD9753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19A56-5C74-F6B5-C93A-7BC090A55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30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7F39F-8BB4-E0BF-4C5B-36619E66F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85801-1B73-0DFC-B677-A36F5266E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66B3D-0573-D9B9-B589-EB90DD4A3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530C1-0F23-82D4-09B8-89FF0AB4A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DD8E0-1F20-0891-08E2-7936D2A46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944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E2007-E6DF-6EDF-F6FA-20536AFF8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0D908-8CB0-B405-B7FC-2F53C770E2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21745-6922-2857-3889-0BCFDF4E6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FF6D6F-C314-D044-B17C-9F2A56811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5EB45-8268-911E-F8CE-A27164935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07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DF3E-E4BB-7316-C5CA-EA7ABFE7E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5B2BE-286B-F251-B2CD-636CDC5DC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2982C5-FBD3-5E25-ECBB-386684BE3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AFB4D2-21D1-C040-D1FD-434EDC39A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2CFA61-4C75-E957-4CFE-1F09895E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DDAB23-A678-4513-4D18-4BE52F2AA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593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03861-55C7-52CF-0715-180C303F9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5886B3-C0E1-0BC7-F1E5-03B3A6B1C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5D16B4-0665-51BD-E047-E94B33F280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4D7313-5A1B-F43A-B4CE-98798E54A7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BAB28C-9F6A-0526-9598-956F4F2CE4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1C9C9C-AC65-B40B-E61B-9B2C74E2A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E46469-BF6C-6212-3BBD-8ABBA723C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C042F-7709-C198-3246-0487D2DB6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78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8E752-1426-3FCF-4C04-73F3FAC32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81F10D-971D-6F43-FAF7-1EFB600E4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9B4E54-0C46-E403-231A-1B68CFE54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3B0347-7794-5FBF-6A31-79C0E4C80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70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D4932-FA81-4AD2-9560-3FADFA2D6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C207EB-85F4-584C-D5EC-D43CB6DD0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B7E71-7F7C-2688-E1BE-29417C7C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700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00569-53E2-252B-0E3E-765A00893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C229C-CEFF-E4A6-D73E-6A612EC87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C07635-500F-BDA8-732C-4A8D74684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9646-5A53-4AF2-A045-96150F34B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374D1F-8CF5-BB84-C8AF-AA73993D6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175CE-20CE-5D20-A79D-FC9E01327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331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8104F-2E47-BCB8-BB77-17409C3E0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DF446E-C1B3-7D38-808A-478536657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46C08-C0CC-B2AE-5901-9CB48DDB3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BC23A4-E925-1ACD-DAD3-4F9253C37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A3B08-8D19-E412-FC28-B664190E3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F57DD-7DF6-FED2-A72F-78C2FBA4A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78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4B3326-9304-75B4-E675-FFFEA26A4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EB035A-878A-11F8-96DA-FF68A5623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FD4EB-DD83-7842-E7C4-0F0A9C0A4B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BDB9F8-602D-4152-BF86-793BCA86BE7B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3BE7C-3ADF-B8CC-2BB0-96AA48F51C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42A84-A13B-D8AF-6EC7-D7D4A57408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C2494-B17D-416C-8855-BFD3F619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23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3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jpeg"/><Relationship Id="rId5" Type="http://schemas.openxmlformats.org/officeDocument/2006/relationships/image" Target="../media/image3.png"/><Relationship Id="rId4" Type="http://schemas.openxmlformats.org/officeDocument/2006/relationships/image" Target="../media/image1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cidchart.com/blog/rapid-application-development-methodology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dotnet/machinelearning-samples/tree/main/samples/csharp/getting-started/MatrixFactorization_ProductRecommendation" TargetMode="External"/><Relationship Id="rId4" Type="http://schemas.openxmlformats.org/officeDocument/2006/relationships/hyperlink" Target="https://www.analyticsvidhya.com/blog/2021/05/all-you-need-to-know-about-your-first-machine-learning-model-linear-regression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10.jpg"/><Relationship Id="rId4" Type="http://schemas.openxmlformats.org/officeDocument/2006/relationships/diagramData" Target="../diagrams/data1.xml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6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6.jp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16.jpeg"/><Relationship Id="rId9" Type="http://schemas.microsoft.com/office/2007/relationships/diagramDrawing" Target="../diagrams/drawing3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7.png"/><Relationship Id="rId7" Type="http://schemas.openxmlformats.org/officeDocument/2006/relationships/diagramColors" Target="../diagrams/colors4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6.jpg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27.jpeg"/><Relationship Id="rId9" Type="http://schemas.microsoft.com/office/2007/relationships/diagramDrawing" Target="../diagrams/drawin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3FB190-3F84-9A2C-190A-4196D712E1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12" r="16954" b="-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1978D6C7-8A15-F21A-C245-5D65EE7DBF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8" r="3243"/>
          <a:stretch/>
        </p:blipFill>
        <p:spPr>
          <a:xfrm>
            <a:off x="6096000" y="10"/>
            <a:ext cx="609600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728493-05B8-F177-7C7B-D621D234E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528" y="3711880"/>
            <a:ext cx="2700944" cy="659993"/>
          </a:xfrm>
          <a:noFill/>
        </p:spPr>
        <p:txBody>
          <a:bodyPr>
            <a:noAutofit/>
          </a:bodyPr>
          <a:lstStyle/>
          <a:p>
            <a:r>
              <a:rPr lang="en-US" sz="10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</a:t>
            </a:r>
            <a:br>
              <a:rPr lang="en-US" sz="10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Collage Computer and Information Technology</a:t>
            </a:r>
          </a:p>
          <a:p>
            <a:r>
              <a:rPr lang="en-US" sz="10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Alamri. A, Alghamdi. A, Alharthi. B, Almalki. B, Ayoub. O, Alshehri. W</a:t>
            </a:r>
          </a:p>
          <a:p>
            <a:r>
              <a:rPr lang="en-US" sz="1000" b="1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Advisor: Dr. Fahad Alharthi</a:t>
            </a:r>
            <a:endParaRPr lang="ar-SA" sz="1000" b="1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solidFill>
                <a:srgbClr val="08080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36572B-2F31-F930-B799-AA4110961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858" y="2761556"/>
            <a:ext cx="3618284" cy="659993"/>
          </a:xfrm>
          <a:noFill/>
        </p:spPr>
        <p:txBody>
          <a:bodyPr anchor="ctr">
            <a:normAutofit/>
          </a:bodyPr>
          <a:lstStyle/>
          <a:p>
            <a:r>
              <a:rPr lang="en-US" sz="2800" dirty="0">
                <a:solidFill>
                  <a:srgbClr val="0808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Tourism</a:t>
            </a:r>
          </a:p>
        </p:txBody>
      </p:sp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EE7D1D0C-BE39-6475-EF89-B02C721A48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419" y="818636"/>
            <a:ext cx="1712207" cy="451763"/>
          </a:xfrm>
          <a:prstGeom prst="rect">
            <a:avLst/>
          </a:prstGeom>
        </p:spPr>
      </p:pic>
      <p:pic>
        <p:nvPicPr>
          <p:cNvPr id="7" name="Picture 6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FD051614-6A96-1F86-E58A-657FB2CED0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79" y="5882"/>
            <a:ext cx="6096000" cy="748305"/>
          </a:xfrm>
          <a:prstGeom prst="rect">
            <a:avLst/>
          </a:prstGeom>
        </p:spPr>
      </p:pic>
      <p:pic>
        <p:nvPicPr>
          <p:cNvPr id="10" name="Picture 9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F1A47EDC-FA3C-F6EE-D80E-B9D35B373B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6103814"/>
            <a:ext cx="6095980" cy="74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497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33000" t="-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44FFD4-7A77-4B65-9B3C-584E657FE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</a:p>
        </p:txBody>
      </p:sp>
      <p:pic>
        <p:nvPicPr>
          <p:cNvPr id="4" name="Picture 3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BE0779A7-EE5F-B37B-020A-9BA6F462C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071" y="1708336"/>
            <a:ext cx="8050460" cy="3694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76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33000" t="-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428AC11-BFDF-42EF-80FF-717BBF909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8628" y="1408629"/>
            <a:ext cx="6858000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C56AF6-38E4-490B-8E2B-1A103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832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339A6F5-AD6A-4D80-8AD9-6290D13AC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513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61000"/>
                </a:srgbClr>
              </a:gs>
              <a:gs pos="95000">
                <a:schemeClr val="accent5">
                  <a:alpha val="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C19DAD-41DF-F90D-96C6-EBD3540DB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2" y="2945176"/>
            <a:ext cx="2878688" cy="27579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8F391E83-555B-A1F6-FD5E-58E4D1F39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889" y="1321249"/>
            <a:ext cx="1896975" cy="4215502"/>
          </a:xfrm>
          <a:prstGeom prst="rect">
            <a:avLst/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A6EE2A6-AA52-CD1B-3745-20D7885022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1263" y="1321249"/>
            <a:ext cx="1896975" cy="4215502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4205362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33000" t="-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A98190-7FF0-3E31-626E-83CF64811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Survey Results</a:t>
            </a:r>
            <a:b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(Evaluation)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376071FB-CC64-C47E-FB46-6D6EF3B41B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447" y="1235408"/>
            <a:ext cx="6749512" cy="4387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499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33000" t="-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outdoor, city, day&#10;&#10;Description automatically generated">
            <a:extLst>
              <a:ext uri="{FF2B5EF4-FFF2-40B4-BE49-F238E27FC236}">
                <a16:creationId xmlns:a16="http://schemas.microsoft.com/office/drawing/2014/main" id="{5EAC1BFB-39F5-7D07-A063-B0439D7152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"/>
          <a:stretch/>
        </p:blipFill>
        <p:spPr>
          <a:xfrm>
            <a:off x="2696792" y="10"/>
            <a:ext cx="9669642" cy="6857990"/>
          </a:xfrm>
          <a:prstGeom prst="rect">
            <a:avLst/>
          </a:prstGeom>
          <a:effectLst>
            <a:reflection endPos="65000" dist="50800" dir="5400000" sy="-100000" algn="bl" rotWithShape="0"/>
            <a:softEdge rad="635000"/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822B5D-ED77-52A3-DEFB-9E2485408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091CB00-7D7A-67DA-9E1B-4AAF80FED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 the scope of the system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expert chat bot to guide the tourists.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e-commercial dashboard</a:t>
            </a:r>
          </a:p>
        </p:txBody>
      </p:sp>
    </p:spTree>
    <p:extLst>
      <p:ext uri="{BB962C8B-B14F-4D97-AF65-F5344CB8AC3E}">
        <p14:creationId xmlns:p14="http://schemas.microsoft.com/office/powerpoint/2010/main" val="2948085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>
            <a:extLst>
              <a:ext uri="{FF2B5EF4-FFF2-40B4-BE49-F238E27FC236}">
                <a16:creationId xmlns:a16="http://schemas.microsoft.com/office/drawing/2014/main" id="{DCE5DF1F-D692-4E4D-376B-6F136DE7E6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76FD420-D6CE-F585-BE1B-F328A156F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Smart Tourism</a:t>
            </a:r>
            <a:br>
              <a:rPr lang="en-US" sz="5200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200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(Conclusion)</a:t>
            </a:r>
          </a:p>
        </p:txBody>
      </p:sp>
    </p:spTree>
    <p:extLst>
      <p:ext uri="{BB962C8B-B14F-4D97-AF65-F5344CB8AC3E}">
        <p14:creationId xmlns:p14="http://schemas.microsoft.com/office/powerpoint/2010/main" val="2546282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33000" t="-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con&#10;&#10;Description automatically generated with medium confidence">
            <a:extLst>
              <a:ext uri="{FF2B5EF4-FFF2-40B4-BE49-F238E27FC236}">
                <a16:creationId xmlns:a16="http://schemas.microsoft.com/office/drawing/2014/main" id="{0CFD23EF-6AB4-ED4F-89DD-4F7AC2B9C8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92" b="6084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B45091-5FA6-D677-C688-2D56FDB9C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686" y="1870294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 &amp; A</a:t>
            </a:r>
            <a:br>
              <a:rPr lang="ar-SA" sz="5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listening</a:t>
            </a:r>
          </a:p>
        </p:txBody>
      </p:sp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BABEB3D5-994E-1738-3FC0-31E0DCB476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53" y="172425"/>
            <a:ext cx="2207636" cy="582481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67031EE3-5862-F9B7-D312-0E38900EF1B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8" r="3243"/>
          <a:stretch/>
        </p:blipFill>
        <p:spPr>
          <a:xfrm>
            <a:off x="24735" y="0"/>
            <a:ext cx="824296" cy="927332"/>
          </a:xfrm>
          <a:prstGeom prst="rect">
            <a:avLst/>
          </a:prstGeom>
        </p:spPr>
      </p:pic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4C589AC2-93A7-3CBA-3113-959EA8C3AD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3" y="927321"/>
            <a:ext cx="2778607" cy="186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774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33000" t="-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BC6F06-166A-1FB6-A644-4A67597B0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8885876-3E9F-9D6A-E55D-2AFA2B788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61" y="649482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Ulrike G, Marianna S, Zheng X &amp; Chulmo L, 2015, ‘Electronic Market’, Smart tourism: foundations and developments, n.25, pp.179-183.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Lucid Content Team. 4 Phases of Rapid Application Development Methodology. Available at: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https://www.lucidchart.com/blog/rapid-application-development-methodology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(Nov. 2021)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Deepanshi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2021. ‘Data Science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Blogathon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’. All you need to know about your first Machine Learning model – Linear regression. Available at: 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https://www.analyticsvidhya.com/blog/2021/05/all-you-need-to-know-about-your-first-machine-learning-model-linear-regression/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(Nov. 2021).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Michael G. 2021. Machine Learning – Samples. Available at: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https://github.com/dotnet/machinelearning-samples/tree/main/samples/csharp/getting-started/MatrixFactorization_ProductRecommendation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(Nov. 2021).</a:t>
            </a:r>
          </a:p>
        </p:txBody>
      </p:sp>
    </p:spTree>
    <p:extLst>
      <p:ext uri="{BB962C8B-B14F-4D97-AF65-F5344CB8AC3E}">
        <p14:creationId xmlns:p14="http://schemas.microsoft.com/office/powerpoint/2010/main" val="2185106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r="3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B5D43-E965-CCFC-BF71-EBD486B87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42" y="1119498"/>
            <a:ext cx="5323715" cy="810712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F432F-61E3-1F59-D8A3-EEBBCD8B9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14028"/>
            <a:ext cx="6764693" cy="3535083"/>
          </a:xfrm>
        </p:spPr>
        <p:txBody>
          <a:bodyPr anchor="t">
            <a:no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Saudi Arabia, tourism is one of the most important aspects in 2030 vision.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Tourism in Saudi Arabia has been witnessing rapid growth in recent times and opening new horizons for the tourism industry.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tourist application for the cities of the Kingdom of Saudi Arabia since it’s needed for tourists who visit the country.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of the application is to guide tourists to the best areas in the city then direct them to tourist places. 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application aims to facilitate the scheduling and organization of trips.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70F89D6C-F4BC-1FC3-63F6-294776B83A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168" y="2008061"/>
            <a:ext cx="3558542" cy="2384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12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7DC351-6DFB-1F56-2794-0CC422C5FCF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62" r="-1" b="414"/>
          <a:stretch/>
        </p:blipFill>
        <p:spPr>
          <a:xfrm>
            <a:off x="-1" y="10"/>
            <a:ext cx="12228129" cy="4666928"/>
          </a:xfrm>
          <a:prstGeom prst="rect">
            <a:avLst/>
          </a:prstGeom>
          <a:effectLst>
            <a:softEdge rad="635000"/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2987478"/>
            <a:ext cx="12228128" cy="1828800"/>
            <a:chOff x="-305" y="2987478"/>
            <a:chExt cx="12188952" cy="18288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251BFF-FAFC-FDB7-EB91-8C1377F2B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4315556"/>
            <a:ext cx="5021782" cy="1509931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0E9E9-A161-36EE-3E1A-30BE4A260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581" y="4173861"/>
            <a:ext cx="5304986" cy="1509935"/>
          </a:xfrm>
        </p:spPr>
        <p:txBody>
          <a:bodyPr anchor="ctr">
            <a:normAutofit fontScale="47500" lnSpcReduction="20000"/>
          </a:bodyPr>
          <a:lstStyle/>
          <a:p>
            <a:pPr marL="0" indent="0">
              <a:buNone/>
            </a:pPr>
            <a:endParaRPr lang="en-US" sz="9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Determining the best places to visit</a:t>
            </a:r>
            <a:br>
              <a:rPr lang="ar-SA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experience in tourism</a:t>
            </a:r>
            <a:br>
              <a:rPr lang="ar-SA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Difficulties of scheduling and manage tourist plan.</a:t>
            </a:r>
          </a:p>
        </p:txBody>
      </p:sp>
    </p:spTree>
    <p:extLst>
      <p:ext uri="{BB962C8B-B14F-4D97-AF65-F5344CB8AC3E}">
        <p14:creationId xmlns:p14="http://schemas.microsoft.com/office/powerpoint/2010/main" val="3329812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8D8191-7EEC-4D12-CD14-39E0EF34F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389" y="657352"/>
            <a:ext cx="5120561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Smart Tourism?</a:t>
            </a:r>
          </a:p>
        </p:txBody>
      </p:sp>
      <p:graphicFrame>
        <p:nvGraphicFramePr>
          <p:cNvPr id="41" name="Content Placeholder 2">
            <a:extLst>
              <a:ext uri="{FF2B5EF4-FFF2-40B4-BE49-F238E27FC236}">
                <a16:creationId xmlns:a16="http://schemas.microsoft.com/office/drawing/2014/main" id="{16715F5D-4269-01AD-1C29-0CBFD34A57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738495"/>
              </p:ext>
            </p:extLst>
          </p:nvPr>
        </p:nvGraphicFramePr>
        <p:xfrm>
          <a:off x="684299" y="1825626"/>
          <a:ext cx="4965052" cy="4043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7" name="Oval 36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4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55406986-6871-C245-C6ED-6EC6FDEA086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52" r="2" b="13459"/>
          <a:stretch/>
        </p:blipFill>
        <p:spPr>
          <a:xfrm>
            <a:off x="7901261" y="2727731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39" name="Arc 38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Icon&#10;&#10;Description automatically generated with medium confidence">
            <a:extLst>
              <a:ext uri="{FF2B5EF4-FFF2-40B4-BE49-F238E27FC236}">
                <a16:creationId xmlns:a16="http://schemas.microsoft.com/office/drawing/2014/main" id="{DD457768-9E5E-0F9C-EF45-0938C56D3D3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32" r="-3" b="-3"/>
          <a:stretch/>
        </p:blipFill>
        <p:spPr>
          <a:xfrm>
            <a:off x="6261607" y="3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444537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r="33000" b="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B66D7F65-E9B6-4775-8355-D095CC73C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A0BA8F-75C3-6420-FDB8-89E043272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6" y="502021"/>
            <a:ext cx="6173262" cy="1655483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Dalilak System?</a:t>
            </a:r>
          </a:p>
        </p:txBody>
      </p:sp>
      <p:graphicFrame>
        <p:nvGraphicFramePr>
          <p:cNvPr id="54" name="Content Placeholder 2">
            <a:extLst>
              <a:ext uri="{FF2B5EF4-FFF2-40B4-BE49-F238E27FC236}">
                <a16:creationId xmlns:a16="http://schemas.microsoft.com/office/drawing/2014/main" id="{DAE93BBA-6CC6-ECA5-1C27-1677B73FA5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5834580"/>
              </p:ext>
            </p:extLst>
          </p:nvPr>
        </p:nvGraphicFramePr>
        <p:xfrm>
          <a:off x="1136397" y="2408518"/>
          <a:ext cx="6173262" cy="3535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76E9635-4ED8-3948-AF7B-AB7D44EF2BC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9" r="3901" b="3"/>
          <a:stretch/>
        </p:blipFill>
        <p:spPr>
          <a:xfrm>
            <a:off x="8115300" y="-12515"/>
            <a:ext cx="4076700" cy="6418631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70000">
                <a:schemeClr val="accent1">
                  <a:lumMod val="7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7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46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210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r="33000" b="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58">
            <a:extLst>
              <a:ext uri="{FF2B5EF4-FFF2-40B4-BE49-F238E27FC236}">
                <a16:creationId xmlns:a16="http://schemas.microsoft.com/office/drawing/2014/main" id="{B66D7F65-E9B6-4775-8355-D095CC73C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A0BA8F-75C3-6420-FDB8-89E043272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6" y="502021"/>
            <a:ext cx="6173262" cy="1655483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Dalilak System?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D806B11-2513-48CE-6924-0C1E586015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" r="9932" b="3"/>
          <a:stretch/>
        </p:blipFill>
        <p:spPr>
          <a:xfrm>
            <a:off x="8115300" y="0"/>
            <a:ext cx="4076700" cy="6418631"/>
          </a:xfrm>
          <a:prstGeom prst="rect">
            <a:avLst/>
          </a:prstGeom>
        </p:spPr>
      </p:pic>
      <p:sp>
        <p:nvSpPr>
          <p:cNvPr id="66" name="Rectangle 60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70000">
                <a:schemeClr val="accent1">
                  <a:lumMod val="7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2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7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46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4" name="Content Placeholder 2">
            <a:extLst>
              <a:ext uri="{FF2B5EF4-FFF2-40B4-BE49-F238E27FC236}">
                <a16:creationId xmlns:a16="http://schemas.microsoft.com/office/drawing/2014/main" id="{DAE93BBA-6CC6-ECA5-1C27-1677B73FA5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4607050"/>
              </p:ext>
            </p:extLst>
          </p:nvPr>
        </p:nvGraphicFramePr>
        <p:xfrm>
          <a:off x="1136397" y="2408518"/>
          <a:ext cx="6173262" cy="3535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049989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33000" t="-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681965-685E-226B-97F8-F01F0AC6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pic>
        <p:nvPicPr>
          <p:cNvPr id="8" name="Picture 7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B3A5F64-E58D-00B9-69CB-14D9335DA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269" y="1121441"/>
            <a:ext cx="5677723" cy="3051775"/>
          </a:xfrm>
          <a:prstGeom prst="rect">
            <a:avLst/>
          </a:prstGeom>
        </p:spPr>
      </p:pic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77A8251A-6FA1-31F6-62CC-8C466F2401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6041405"/>
              </p:ext>
            </p:extLst>
          </p:nvPr>
        </p:nvGraphicFramePr>
        <p:xfrm>
          <a:off x="5406269" y="4356016"/>
          <a:ext cx="5677723" cy="1596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97827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33000" t="-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D53F9E-80A1-1F3B-F072-DAFEBFCC3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Analysis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DEE671C-E25C-F2CE-2396-07A41EE630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6642" y="1222148"/>
            <a:ext cx="6302884" cy="461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584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33000" t="-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6C38C7-777D-080D-DF77-C324504F0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455" y="586855"/>
            <a:ext cx="3668371" cy="3387497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Artificial Intelligence</a:t>
            </a:r>
            <a:b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(Machine Learning)</a:t>
            </a:r>
          </a:p>
        </p:txBody>
      </p:sp>
      <p:pic>
        <p:nvPicPr>
          <p:cNvPr id="5" name="Picture 4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4CAE1ABD-B61B-861E-BA56-7E30BE889C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1" r="9491" b="-1"/>
          <a:stretch/>
        </p:blipFill>
        <p:spPr>
          <a:xfrm>
            <a:off x="8021417" y="1440751"/>
            <a:ext cx="4099104" cy="3236891"/>
          </a:xfrm>
          <a:prstGeom prst="rect">
            <a:avLst/>
          </a:prstGeom>
          <a:effectLst>
            <a:softEdge rad="317500"/>
          </a:effectLst>
        </p:spPr>
      </p:pic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8B7EBE76-DDB8-1B9C-A912-E8427575EC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4134247"/>
              </p:ext>
            </p:extLst>
          </p:nvPr>
        </p:nvGraphicFramePr>
        <p:xfrm>
          <a:off x="4367694" y="3261943"/>
          <a:ext cx="3585292" cy="2188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32667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711</TotalTime>
  <Words>500</Words>
  <Application>Microsoft Office PowerPoint</Application>
  <PresentationFormat>Widescreen</PresentationFormat>
  <Paragraphs>75</Paragraphs>
  <Slides>16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Office Theme</vt:lpstr>
      <vt:lpstr>Smart Tourism</vt:lpstr>
      <vt:lpstr>Abstract</vt:lpstr>
      <vt:lpstr>Problem Background</vt:lpstr>
      <vt:lpstr>What is Smart Tourism?</vt:lpstr>
      <vt:lpstr>What is Dalilak System?</vt:lpstr>
      <vt:lpstr>What is Dalilak System?</vt:lpstr>
      <vt:lpstr>Methodology</vt:lpstr>
      <vt:lpstr>System Analysis</vt:lpstr>
      <vt:lpstr>Artificial Intelligence (Machine Learning)</vt:lpstr>
      <vt:lpstr>Website</vt:lpstr>
      <vt:lpstr>Application</vt:lpstr>
      <vt:lpstr>Survey Results (Evaluation)</vt:lpstr>
      <vt:lpstr>Future Work</vt:lpstr>
      <vt:lpstr>Smart Tourism (Conclusion)</vt:lpstr>
      <vt:lpstr>Q &amp; A Thank You for listening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Ayoub</dc:creator>
  <cp:lastModifiedBy>Omar Ayoub</cp:lastModifiedBy>
  <cp:revision>12</cp:revision>
  <dcterms:created xsi:type="dcterms:W3CDTF">2022-05-14T18:13:42Z</dcterms:created>
  <dcterms:modified xsi:type="dcterms:W3CDTF">2022-05-16T12:04:47Z</dcterms:modified>
</cp:coreProperties>
</file>

<file path=docProps/thumbnail.jpeg>
</file>